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5"/>
  </p:notesMasterIdLst>
  <p:sldIdLst>
    <p:sldId id="270" r:id="rId2"/>
    <p:sldId id="260" r:id="rId3"/>
    <p:sldId id="272" r:id="rId4"/>
    <p:sldId id="273" r:id="rId5"/>
    <p:sldId id="274" r:id="rId6"/>
    <p:sldId id="257" r:id="rId7"/>
    <p:sldId id="267" r:id="rId8"/>
    <p:sldId id="269" r:id="rId9"/>
    <p:sldId id="271" r:id="rId10"/>
    <p:sldId id="275" r:id="rId11"/>
    <p:sldId id="262" r:id="rId12"/>
    <p:sldId id="263"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000066"/>
    <a:srgbClr val="7575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71"/>
    <p:restoredTop sz="94620"/>
  </p:normalViewPr>
  <p:slideViewPr>
    <p:cSldViewPr snapToGrid="0">
      <p:cViewPr varScale="1">
        <p:scale>
          <a:sx n="209" d="100"/>
          <a:sy n="209" d="100"/>
        </p:scale>
        <p:origin x="10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9CB75-4901-DB48-A3EC-33A74094DC1F}" type="datetimeFigureOut">
              <a:rPr lang="en-US" smtClean="0"/>
              <a:t>5/19/26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233E3E-1F54-8547-AA05-813C331EB239}" type="slidenum">
              <a:rPr lang="en-US" smtClean="0"/>
              <a:t>‹#›</a:t>
            </a:fld>
            <a:endParaRPr lang="en-US"/>
          </a:p>
        </p:txBody>
      </p:sp>
    </p:spTree>
    <p:extLst>
      <p:ext uri="{BB962C8B-B14F-4D97-AF65-F5344CB8AC3E}">
        <p14:creationId xmlns:p14="http://schemas.microsoft.com/office/powerpoint/2010/main" val="283094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a:extLst>
            <a:ext uri="{FF2B5EF4-FFF2-40B4-BE49-F238E27FC236}">
              <a16:creationId xmlns:a16="http://schemas.microsoft.com/office/drawing/2014/main" id="{335AF4FF-D8CE-85CC-BC50-5080EC828336}"/>
            </a:ext>
          </a:extLst>
        </p:cNvPr>
        <p:cNvGrpSpPr/>
        <p:nvPr/>
      </p:nvGrpSpPr>
      <p:grpSpPr>
        <a:xfrm>
          <a:off x="0" y="0"/>
          <a:ext cx="0" cy="0"/>
          <a:chOff x="0" y="0"/>
          <a:chExt cx="0" cy="0"/>
        </a:xfrm>
      </p:grpSpPr>
      <p:sp>
        <p:nvSpPr>
          <p:cNvPr id="225" name="Google Shape;225;p14:notes">
            <a:extLst>
              <a:ext uri="{FF2B5EF4-FFF2-40B4-BE49-F238E27FC236}">
                <a16:creationId xmlns:a16="http://schemas.microsoft.com/office/drawing/2014/main" id="{CF86096A-DF1A-0027-088C-1EE683D8C8D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14:notes">
            <a:extLst>
              <a:ext uri="{FF2B5EF4-FFF2-40B4-BE49-F238E27FC236}">
                <a16:creationId xmlns:a16="http://schemas.microsoft.com/office/drawing/2014/main" id="{626F4DD7-7FE6-FB98-C017-BD7C5BC994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5608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ac7945ab6c_2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5" name="Google Shape;215;g3ac7945ab6c_2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Panel (a): the S-HIS observed brightness temperatures for each S-HIS footprint for a transparent shortwave channel, along with the nadir view cross-section of the DRDA retrieved temperature profiles, overlaid on visible imagery from the Advanced Baseline Imager (ABI).</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Panel (b): Example thermodynamic profiles are shown for near the Williams Flats fire (panel b right), and just outside the area (panel b left), for the FIREX-AQ flight from 8 August 2019 (approximately 18:15UTC).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Panel (c): Collocation of the S-HIS data with the </a:t>
            </a:r>
            <a:r>
              <a:rPr lang="en-US" dirty="0" err="1"/>
              <a:t>eMAS</a:t>
            </a:r>
            <a:r>
              <a:rPr lang="en-US" dirty="0"/>
              <a:t> (11</a:t>
            </a:r>
            <a:r>
              <a:rPr lang="el-GR" dirty="0"/>
              <a:t>μ</a:t>
            </a:r>
            <a:r>
              <a:rPr lang="en-US" dirty="0"/>
              <a:t>m) higher spatial resolution data (S-HIS footprint boundaries drawn in yellow) providing synergy between the high spatial resolution surface/fire extent and temperature observations and the thermodynamic profile data.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DRDA retrieval profiles capture high spatial resolution characteristics of the atmosphere and show a dramatic difference for footprints close to the fire, with a low-level temperature inversion, significant mid-level humidity saturation, and very high instability.</a:t>
            </a:r>
          </a:p>
        </p:txBody>
      </p:sp>
      <p:sp>
        <p:nvSpPr>
          <p:cNvPr id="4" name="Slide Number Placeholder 3"/>
          <p:cNvSpPr>
            <a:spLocks noGrp="1"/>
          </p:cNvSpPr>
          <p:nvPr>
            <p:ph type="sldNum" sz="quarter" idx="5"/>
          </p:nvPr>
        </p:nvSpPr>
        <p:spPr/>
        <p:txBody>
          <a:bodyPr/>
          <a:lstStyle/>
          <a:p>
            <a:fld id="{94233E3E-1F54-8547-AA05-813C331EB239}" type="slidenum">
              <a:rPr lang="en-US" smtClean="0"/>
              <a:t>7</a:t>
            </a:fld>
            <a:endParaRPr lang="en-US"/>
          </a:p>
        </p:txBody>
      </p:sp>
    </p:spTree>
    <p:extLst>
      <p:ext uri="{BB962C8B-B14F-4D97-AF65-F5344CB8AC3E}">
        <p14:creationId xmlns:p14="http://schemas.microsoft.com/office/powerpoint/2010/main" val="4045394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FASMEE burn area, Sheridan, Little Bear, Castle, </a:t>
            </a:r>
            <a:r>
              <a:rPr lang="en-US" dirty="0" err="1"/>
              <a:t>Ikes</a:t>
            </a:r>
            <a:r>
              <a:rPr lang="en-US" dirty="0"/>
              <a:t> Fires</a:t>
            </a:r>
          </a:p>
        </p:txBody>
      </p:sp>
      <p:sp>
        <p:nvSpPr>
          <p:cNvPr id="4" name="Slide Number Placeholder 3"/>
          <p:cNvSpPr>
            <a:spLocks noGrp="1"/>
          </p:cNvSpPr>
          <p:nvPr>
            <p:ph type="sldNum" sz="quarter" idx="5"/>
          </p:nvPr>
        </p:nvSpPr>
        <p:spPr/>
        <p:txBody>
          <a:bodyPr/>
          <a:lstStyle/>
          <a:p>
            <a:fld id="{94233E3E-1F54-8547-AA05-813C331EB239}" type="slidenum">
              <a:rPr lang="en-US" smtClean="0"/>
              <a:t>11</a:t>
            </a:fld>
            <a:endParaRPr lang="en-US"/>
          </a:p>
        </p:txBody>
      </p:sp>
    </p:spTree>
    <p:extLst>
      <p:ext uri="{BB962C8B-B14F-4D97-AF65-F5344CB8AC3E}">
        <p14:creationId xmlns:p14="http://schemas.microsoft.com/office/powerpoint/2010/main" val="601258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3E3E-1F54-8547-AA05-813C331EB239}" type="slidenum">
              <a:rPr lang="en-US" smtClean="0"/>
              <a:t>12</a:t>
            </a:fld>
            <a:endParaRPr lang="en-US"/>
          </a:p>
        </p:txBody>
      </p:sp>
    </p:spTree>
    <p:extLst>
      <p:ext uri="{BB962C8B-B14F-4D97-AF65-F5344CB8AC3E}">
        <p14:creationId xmlns:p14="http://schemas.microsoft.com/office/powerpoint/2010/main" val="2272161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90"/>
        <p:cNvGrpSpPr/>
        <p:nvPr/>
      </p:nvGrpSpPr>
      <p:grpSpPr>
        <a:xfrm>
          <a:off x="0" y="0"/>
          <a:ext cx="0" cy="0"/>
          <a:chOff x="0" y="0"/>
          <a:chExt cx="0" cy="0"/>
        </a:xfrm>
      </p:grpSpPr>
      <p:sp>
        <p:nvSpPr>
          <p:cNvPr id="91" name="Google Shape;91;p1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9pPr>
          </a:lstStyle>
          <a:p>
            <a:endParaRPr/>
          </a:p>
        </p:txBody>
      </p:sp>
      <p:sp>
        <p:nvSpPr>
          <p:cNvPr id="92" name="Google Shape;92;p1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Helvetica Neue"/>
                <a:ea typeface="Helvetica Neue"/>
                <a:cs typeface="Helvetica Neue"/>
                <a:sym typeface="Helvetica Neue"/>
              </a:defRPr>
            </a:lvl9pPr>
          </a:lstStyle>
          <a:p>
            <a:endParaRPr/>
          </a:p>
        </p:txBody>
      </p:sp>
      <p:sp>
        <p:nvSpPr>
          <p:cNvPr id="93" name="Google Shape;93;p14"/>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94" name="Google Shape;94;p14"/>
          <p:cNvSpPr txBox="1">
            <a:spLocks noGrp="1"/>
          </p:cNvSpPr>
          <p:nvPr>
            <p:ph type="title"/>
          </p:nvPr>
        </p:nvSpPr>
        <p:spPr>
          <a:xfrm>
            <a:off x="2" y="1"/>
            <a:ext cx="12187765" cy="777876"/>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95" name="Google Shape;95;p14" descr="Logo&#10;&#10;AI-generated content may be incorrect."/>
          <p:cNvPicPr preferRelativeResize="0"/>
          <p:nvPr/>
        </p:nvPicPr>
        <p:blipFill rotWithShape="1">
          <a:blip r:embed="rId2">
            <a:alphaModFix/>
          </a:blip>
          <a:srcRect/>
          <a:stretch/>
        </p:blipFill>
        <p:spPr>
          <a:xfrm>
            <a:off x="11231297" y="-75510"/>
            <a:ext cx="906915" cy="941601"/>
          </a:xfrm>
          <a:prstGeom prst="rect">
            <a:avLst/>
          </a:prstGeom>
          <a:noFill/>
          <a:ln>
            <a:noFill/>
          </a:ln>
        </p:spPr>
      </p:pic>
    </p:spTree>
    <p:extLst>
      <p:ext uri="{BB962C8B-B14F-4D97-AF65-F5344CB8AC3E}">
        <p14:creationId xmlns:p14="http://schemas.microsoft.com/office/powerpoint/2010/main" val="22532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914400" y="-47621"/>
            <a:ext cx="10363200" cy="885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8" name="Google Shape;98;p15"/>
          <p:cNvSpPr txBox="1">
            <a:spLocks noGrp="1"/>
          </p:cNvSpPr>
          <p:nvPr>
            <p:ph type="body" idx="1"/>
          </p:nvPr>
        </p:nvSpPr>
        <p:spPr>
          <a:xfrm>
            <a:off x="460375" y="1196363"/>
            <a:ext cx="11271249" cy="5257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66"/>
              </a:buClr>
              <a:buSzPts val="1800"/>
              <a:buChar char="•"/>
              <a:defRPr/>
            </a:lvl1pPr>
            <a:lvl2pPr marL="914400" lvl="1" indent="-342900" algn="l">
              <a:lnSpc>
                <a:spcPct val="100000"/>
              </a:lnSpc>
              <a:spcBef>
                <a:spcPts val="360"/>
              </a:spcBef>
              <a:spcAft>
                <a:spcPts val="0"/>
              </a:spcAft>
              <a:buClr>
                <a:srgbClr val="000066"/>
              </a:buClr>
              <a:buSzPts val="1800"/>
              <a:buChar char="–"/>
              <a:defRPr/>
            </a:lvl2pPr>
            <a:lvl3pPr marL="1371600" lvl="2" indent="-342900" algn="l">
              <a:lnSpc>
                <a:spcPct val="100000"/>
              </a:lnSpc>
              <a:spcBef>
                <a:spcPts val="360"/>
              </a:spcBef>
              <a:spcAft>
                <a:spcPts val="0"/>
              </a:spcAft>
              <a:buClr>
                <a:srgbClr val="000066"/>
              </a:buClr>
              <a:buSzPts val="1800"/>
              <a:buChar char="•"/>
              <a:defRPr/>
            </a:lvl3pPr>
            <a:lvl4pPr marL="1828800" lvl="3" indent="-342900" algn="l">
              <a:lnSpc>
                <a:spcPct val="100000"/>
              </a:lnSpc>
              <a:spcBef>
                <a:spcPts val="360"/>
              </a:spcBef>
              <a:spcAft>
                <a:spcPts val="0"/>
              </a:spcAft>
              <a:buClr>
                <a:srgbClr val="000066"/>
              </a:buClr>
              <a:buSzPts val="1800"/>
              <a:buChar char="–"/>
              <a:defRPr/>
            </a:lvl4pPr>
            <a:lvl5pPr marL="2286000" lvl="4" indent="-342900" algn="l">
              <a:lnSpc>
                <a:spcPct val="100000"/>
              </a:lnSpc>
              <a:spcBef>
                <a:spcPts val="360"/>
              </a:spcBef>
              <a:spcAft>
                <a:spcPts val="0"/>
              </a:spcAft>
              <a:buClr>
                <a:srgbClr val="000066"/>
              </a:buClr>
              <a:buSzPts val="1800"/>
              <a:buChar char="»"/>
              <a:defRPr/>
            </a:lvl5pPr>
            <a:lvl6pPr marL="2743200" lvl="5" indent="-342900" algn="l">
              <a:lnSpc>
                <a:spcPct val="100000"/>
              </a:lnSpc>
              <a:spcBef>
                <a:spcPts val="360"/>
              </a:spcBef>
              <a:spcAft>
                <a:spcPts val="0"/>
              </a:spcAft>
              <a:buClr>
                <a:srgbClr val="000066"/>
              </a:buClr>
              <a:buSzPts val="1800"/>
              <a:buChar char="»"/>
              <a:defRPr/>
            </a:lvl6pPr>
            <a:lvl7pPr marL="3200400" lvl="6" indent="-342900" algn="l">
              <a:lnSpc>
                <a:spcPct val="100000"/>
              </a:lnSpc>
              <a:spcBef>
                <a:spcPts val="360"/>
              </a:spcBef>
              <a:spcAft>
                <a:spcPts val="0"/>
              </a:spcAft>
              <a:buClr>
                <a:srgbClr val="000066"/>
              </a:buClr>
              <a:buSzPts val="1800"/>
              <a:buChar char="»"/>
              <a:defRPr/>
            </a:lvl7pPr>
            <a:lvl8pPr marL="3657600" lvl="7" indent="-342900" algn="l">
              <a:lnSpc>
                <a:spcPct val="100000"/>
              </a:lnSpc>
              <a:spcBef>
                <a:spcPts val="360"/>
              </a:spcBef>
              <a:spcAft>
                <a:spcPts val="0"/>
              </a:spcAft>
              <a:buClr>
                <a:srgbClr val="000066"/>
              </a:buClr>
              <a:buSzPts val="1800"/>
              <a:buChar char="»"/>
              <a:defRPr/>
            </a:lvl8pPr>
            <a:lvl9pPr marL="4114800" lvl="8" indent="-342900" algn="l">
              <a:lnSpc>
                <a:spcPct val="100000"/>
              </a:lnSpc>
              <a:spcBef>
                <a:spcPts val="360"/>
              </a:spcBef>
              <a:spcAft>
                <a:spcPts val="0"/>
              </a:spcAft>
              <a:buClr>
                <a:srgbClr val="000066"/>
              </a:buClr>
              <a:buSzPts val="1800"/>
              <a:buChar char="»"/>
              <a:defRPr/>
            </a:lvl9pPr>
          </a:lstStyle>
          <a:p>
            <a:endParaRPr/>
          </a:p>
        </p:txBody>
      </p:sp>
      <p:sp>
        <p:nvSpPr>
          <p:cNvPr id="99" name="Google Shape;99;p15"/>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100" name="Google Shape;100;p15" descr="Logo&#10;&#10;AI-generated content may be incorrect."/>
          <p:cNvPicPr preferRelativeResize="0"/>
          <p:nvPr/>
        </p:nvPicPr>
        <p:blipFill rotWithShape="1">
          <a:blip r:embed="rId2">
            <a:alphaModFix/>
          </a:blip>
          <a:srcRect/>
          <a:stretch/>
        </p:blipFill>
        <p:spPr>
          <a:xfrm>
            <a:off x="11231297" y="-75510"/>
            <a:ext cx="906915" cy="941601"/>
          </a:xfrm>
          <a:prstGeom prst="rect">
            <a:avLst/>
          </a:prstGeom>
          <a:noFill/>
          <a:ln>
            <a:noFill/>
          </a:ln>
        </p:spPr>
      </p:pic>
    </p:spTree>
    <p:extLst>
      <p:ext uri="{BB962C8B-B14F-4D97-AF65-F5344CB8AC3E}">
        <p14:creationId xmlns:p14="http://schemas.microsoft.com/office/powerpoint/2010/main" val="1494404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963084" y="4406909"/>
            <a:ext cx="103632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3" name="Google Shape;103;p16"/>
          <p:cNvSpPr txBox="1">
            <a:spLocks noGrp="1"/>
          </p:cNvSpPr>
          <p:nvPr>
            <p:ph type="body" idx="1"/>
          </p:nvPr>
        </p:nvSpPr>
        <p:spPr>
          <a:xfrm>
            <a:off x="963084" y="2906721"/>
            <a:ext cx="103632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000066"/>
              </a:buClr>
              <a:buSzPts val="2000"/>
              <a:buFont typeface="Helvetica Neue"/>
              <a:buNone/>
              <a:defRPr sz="2000"/>
            </a:lvl1pPr>
            <a:lvl2pPr marL="914400" lvl="1" indent="-228600" algn="l">
              <a:lnSpc>
                <a:spcPct val="100000"/>
              </a:lnSpc>
              <a:spcBef>
                <a:spcPts val="360"/>
              </a:spcBef>
              <a:spcAft>
                <a:spcPts val="0"/>
              </a:spcAft>
              <a:buClr>
                <a:srgbClr val="000066"/>
              </a:buClr>
              <a:buSzPts val="1800"/>
              <a:buFont typeface="Helvetica Neue"/>
              <a:buNone/>
              <a:defRPr sz="1800"/>
            </a:lvl2pPr>
            <a:lvl3pPr marL="1371600" lvl="2" indent="-228600" algn="l">
              <a:lnSpc>
                <a:spcPct val="100000"/>
              </a:lnSpc>
              <a:spcBef>
                <a:spcPts val="320"/>
              </a:spcBef>
              <a:spcAft>
                <a:spcPts val="0"/>
              </a:spcAft>
              <a:buClr>
                <a:srgbClr val="000066"/>
              </a:buClr>
              <a:buSzPts val="1600"/>
              <a:buFont typeface="Helvetica Neue"/>
              <a:buNone/>
              <a:defRPr sz="1600"/>
            </a:lvl3pPr>
            <a:lvl4pPr marL="1828800" lvl="3" indent="-228600" algn="l">
              <a:lnSpc>
                <a:spcPct val="100000"/>
              </a:lnSpc>
              <a:spcBef>
                <a:spcPts val="280"/>
              </a:spcBef>
              <a:spcAft>
                <a:spcPts val="0"/>
              </a:spcAft>
              <a:buClr>
                <a:srgbClr val="000066"/>
              </a:buClr>
              <a:buSzPts val="1400"/>
              <a:buFont typeface="Helvetica Neue"/>
              <a:buNone/>
              <a:defRPr sz="1400"/>
            </a:lvl4pPr>
            <a:lvl5pPr marL="2286000" lvl="4" indent="-228600" algn="l">
              <a:lnSpc>
                <a:spcPct val="100000"/>
              </a:lnSpc>
              <a:spcBef>
                <a:spcPts val="280"/>
              </a:spcBef>
              <a:spcAft>
                <a:spcPts val="0"/>
              </a:spcAft>
              <a:buClr>
                <a:srgbClr val="000066"/>
              </a:buClr>
              <a:buSzPts val="1400"/>
              <a:buFont typeface="Helvetica Neue"/>
              <a:buNone/>
              <a:defRPr sz="1400"/>
            </a:lvl5pPr>
            <a:lvl6pPr marL="2743200" lvl="5" indent="-228600" algn="l">
              <a:lnSpc>
                <a:spcPct val="100000"/>
              </a:lnSpc>
              <a:spcBef>
                <a:spcPts val="280"/>
              </a:spcBef>
              <a:spcAft>
                <a:spcPts val="0"/>
              </a:spcAft>
              <a:buClr>
                <a:srgbClr val="000066"/>
              </a:buClr>
              <a:buSzPts val="1400"/>
              <a:buFont typeface="Helvetica Neue"/>
              <a:buNone/>
              <a:defRPr sz="1400"/>
            </a:lvl6pPr>
            <a:lvl7pPr marL="3200400" lvl="6" indent="-228600" algn="l">
              <a:lnSpc>
                <a:spcPct val="100000"/>
              </a:lnSpc>
              <a:spcBef>
                <a:spcPts val="280"/>
              </a:spcBef>
              <a:spcAft>
                <a:spcPts val="0"/>
              </a:spcAft>
              <a:buClr>
                <a:srgbClr val="000066"/>
              </a:buClr>
              <a:buSzPts val="1400"/>
              <a:buFont typeface="Helvetica Neue"/>
              <a:buNone/>
              <a:defRPr sz="1400"/>
            </a:lvl7pPr>
            <a:lvl8pPr marL="3657600" lvl="7" indent="-228600" algn="l">
              <a:lnSpc>
                <a:spcPct val="100000"/>
              </a:lnSpc>
              <a:spcBef>
                <a:spcPts val="280"/>
              </a:spcBef>
              <a:spcAft>
                <a:spcPts val="0"/>
              </a:spcAft>
              <a:buClr>
                <a:srgbClr val="000066"/>
              </a:buClr>
              <a:buSzPts val="1400"/>
              <a:buFont typeface="Helvetica Neue"/>
              <a:buNone/>
              <a:defRPr sz="1400"/>
            </a:lvl8pPr>
            <a:lvl9pPr marL="4114800" lvl="8" indent="-228600" algn="l">
              <a:lnSpc>
                <a:spcPct val="100000"/>
              </a:lnSpc>
              <a:spcBef>
                <a:spcPts val="280"/>
              </a:spcBef>
              <a:spcAft>
                <a:spcPts val="0"/>
              </a:spcAft>
              <a:buClr>
                <a:srgbClr val="000066"/>
              </a:buClr>
              <a:buSzPts val="1400"/>
              <a:buFont typeface="Helvetica Neue"/>
              <a:buNone/>
              <a:defRPr sz="1400"/>
            </a:lvl9pPr>
          </a:lstStyle>
          <a:p>
            <a:endParaRPr/>
          </a:p>
        </p:txBody>
      </p:sp>
      <p:sp>
        <p:nvSpPr>
          <p:cNvPr id="104" name="Google Shape;104;p16"/>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pic>
        <p:nvPicPr>
          <p:cNvPr id="105" name="Google Shape;105;p16" descr="Logo&#10;&#10;AI-generated content may be incorrect."/>
          <p:cNvPicPr preferRelativeResize="0"/>
          <p:nvPr/>
        </p:nvPicPr>
        <p:blipFill rotWithShape="1">
          <a:blip r:embed="rId2">
            <a:alphaModFix/>
          </a:blip>
          <a:srcRect/>
          <a:stretch/>
        </p:blipFill>
        <p:spPr>
          <a:xfrm>
            <a:off x="11231297" y="-75510"/>
            <a:ext cx="906915" cy="941601"/>
          </a:xfrm>
          <a:prstGeom prst="rect">
            <a:avLst/>
          </a:prstGeom>
          <a:noFill/>
          <a:ln>
            <a:noFill/>
          </a:ln>
        </p:spPr>
      </p:pic>
    </p:spTree>
    <p:extLst>
      <p:ext uri="{BB962C8B-B14F-4D97-AF65-F5344CB8AC3E}">
        <p14:creationId xmlns:p14="http://schemas.microsoft.com/office/powerpoint/2010/main" val="2712732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914400" y="-47621"/>
            <a:ext cx="10363200" cy="885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 name="Google Shape;108;p17"/>
          <p:cNvSpPr txBox="1">
            <a:spLocks noGrp="1"/>
          </p:cNvSpPr>
          <p:nvPr>
            <p:ph type="body" idx="1"/>
          </p:nvPr>
        </p:nvSpPr>
        <p:spPr>
          <a:xfrm>
            <a:off x="586329" y="1143000"/>
            <a:ext cx="5532967" cy="5257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66"/>
              </a:buClr>
              <a:buSzPts val="2800"/>
              <a:buFont typeface="Helvetica Neue"/>
              <a:buChar char="•"/>
              <a:defRPr sz="2800"/>
            </a:lvl1pPr>
            <a:lvl2pPr marL="914400" lvl="1" indent="-381000" algn="l">
              <a:lnSpc>
                <a:spcPct val="100000"/>
              </a:lnSpc>
              <a:spcBef>
                <a:spcPts val="480"/>
              </a:spcBef>
              <a:spcAft>
                <a:spcPts val="0"/>
              </a:spcAft>
              <a:buClr>
                <a:srgbClr val="000066"/>
              </a:buClr>
              <a:buSzPts val="2400"/>
              <a:buFont typeface="Helvetica Neue"/>
              <a:buChar char="–"/>
              <a:defRPr sz="2400"/>
            </a:lvl2pPr>
            <a:lvl3pPr marL="1371600" lvl="2" indent="-355600" algn="l">
              <a:lnSpc>
                <a:spcPct val="100000"/>
              </a:lnSpc>
              <a:spcBef>
                <a:spcPts val="400"/>
              </a:spcBef>
              <a:spcAft>
                <a:spcPts val="0"/>
              </a:spcAft>
              <a:buClr>
                <a:srgbClr val="000066"/>
              </a:buClr>
              <a:buSzPts val="2000"/>
              <a:buFont typeface="Helvetica Neue"/>
              <a:buChar char="•"/>
              <a:defRPr sz="2000"/>
            </a:lvl3pPr>
            <a:lvl4pPr marL="1828800" lvl="3" indent="-342900" algn="l">
              <a:lnSpc>
                <a:spcPct val="100000"/>
              </a:lnSpc>
              <a:spcBef>
                <a:spcPts val="360"/>
              </a:spcBef>
              <a:spcAft>
                <a:spcPts val="0"/>
              </a:spcAft>
              <a:buClr>
                <a:srgbClr val="000066"/>
              </a:buClr>
              <a:buSzPts val="1800"/>
              <a:buFont typeface="Helvetica Neue"/>
              <a:buChar char="–"/>
              <a:defRPr sz="1800"/>
            </a:lvl4pPr>
            <a:lvl5pPr marL="2286000" lvl="4" indent="-342900" algn="l">
              <a:lnSpc>
                <a:spcPct val="100000"/>
              </a:lnSpc>
              <a:spcBef>
                <a:spcPts val="360"/>
              </a:spcBef>
              <a:spcAft>
                <a:spcPts val="0"/>
              </a:spcAft>
              <a:buClr>
                <a:srgbClr val="000066"/>
              </a:buClr>
              <a:buSzPts val="1800"/>
              <a:buFont typeface="Helvetica Neue"/>
              <a:buChar char="»"/>
              <a:defRPr sz="1800"/>
            </a:lvl5pPr>
            <a:lvl6pPr marL="2743200" lvl="5" indent="-342900" algn="l">
              <a:lnSpc>
                <a:spcPct val="100000"/>
              </a:lnSpc>
              <a:spcBef>
                <a:spcPts val="360"/>
              </a:spcBef>
              <a:spcAft>
                <a:spcPts val="0"/>
              </a:spcAft>
              <a:buClr>
                <a:srgbClr val="000066"/>
              </a:buClr>
              <a:buSzPts val="1800"/>
              <a:buFont typeface="Helvetica Neue"/>
              <a:buChar char="»"/>
              <a:defRPr sz="1800"/>
            </a:lvl6pPr>
            <a:lvl7pPr marL="3200400" lvl="6" indent="-342900" algn="l">
              <a:lnSpc>
                <a:spcPct val="100000"/>
              </a:lnSpc>
              <a:spcBef>
                <a:spcPts val="360"/>
              </a:spcBef>
              <a:spcAft>
                <a:spcPts val="0"/>
              </a:spcAft>
              <a:buClr>
                <a:srgbClr val="000066"/>
              </a:buClr>
              <a:buSzPts val="1800"/>
              <a:buFont typeface="Helvetica Neue"/>
              <a:buChar char="»"/>
              <a:defRPr sz="1800"/>
            </a:lvl7pPr>
            <a:lvl8pPr marL="3657600" lvl="7" indent="-342900" algn="l">
              <a:lnSpc>
                <a:spcPct val="100000"/>
              </a:lnSpc>
              <a:spcBef>
                <a:spcPts val="360"/>
              </a:spcBef>
              <a:spcAft>
                <a:spcPts val="0"/>
              </a:spcAft>
              <a:buClr>
                <a:srgbClr val="000066"/>
              </a:buClr>
              <a:buSzPts val="1800"/>
              <a:buFont typeface="Helvetica Neue"/>
              <a:buChar char="»"/>
              <a:defRPr sz="1800"/>
            </a:lvl8pPr>
            <a:lvl9pPr marL="4114800" lvl="8" indent="-342900" algn="l">
              <a:lnSpc>
                <a:spcPct val="100000"/>
              </a:lnSpc>
              <a:spcBef>
                <a:spcPts val="360"/>
              </a:spcBef>
              <a:spcAft>
                <a:spcPts val="0"/>
              </a:spcAft>
              <a:buClr>
                <a:srgbClr val="000066"/>
              </a:buClr>
              <a:buSzPts val="1800"/>
              <a:buFont typeface="Helvetica Neue"/>
              <a:buChar char="»"/>
              <a:defRPr sz="1800"/>
            </a:lvl9pPr>
          </a:lstStyle>
          <a:p>
            <a:endParaRPr/>
          </a:p>
        </p:txBody>
      </p:sp>
      <p:sp>
        <p:nvSpPr>
          <p:cNvPr id="109" name="Google Shape;109;p17"/>
          <p:cNvSpPr txBox="1">
            <a:spLocks noGrp="1"/>
          </p:cNvSpPr>
          <p:nvPr>
            <p:ph type="body" idx="2"/>
          </p:nvPr>
        </p:nvSpPr>
        <p:spPr>
          <a:xfrm>
            <a:off x="6322484" y="1143000"/>
            <a:ext cx="5535083" cy="5257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66"/>
              </a:buClr>
              <a:buSzPts val="2800"/>
              <a:buFont typeface="Helvetica Neue"/>
              <a:buChar char="•"/>
              <a:defRPr sz="2800"/>
            </a:lvl1pPr>
            <a:lvl2pPr marL="914400" lvl="1" indent="-381000" algn="l">
              <a:lnSpc>
                <a:spcPct val="100000"/>
              </a:lnSpc>
              <a:spcBef>
                <a:spcPts val="480"/>
              </a:spcBef>
              <a:spcAft>
                <a:spcPts val="0"/>
              </a:spcAft>
              <a:buClr>
                <a:srgbClr val="000066"/>
              </a:buClr>
              <a:buSzPts val="2400"/>
              <a:buFont typeface="Helvetica Neue"/>
              <a:buChar char="–"/>
              <a:defRPr sz="2400"/>
            </a:lvl2pPr>
            <a:lvl3pPr marL="1371600" lvl="2" indent="-355600" algn="l">
              <a:lnSpc>
                <a:spcPct val="100000"/>
              </a:lnSpc>
              <a:spcBef>
                <a:spcPts val="400"/>
              </a:spcBef>
              <a:spcAft>
                <a:spcPts val="0"/>
              </a:spcAft>
              <a:buClr>
                <a:srgbClr val="000066"/>
              </a:buClr>
              <a:buSzPts val="2000"/>
              <a:buFont typeface="Helvetica Neue"/>
              <a:buChar char="•"/>
              <a:defRPr sz="2000"/>
            </a:lvl3pPr>
            <a:lvl4pPr marL="1828800" lvl="3" indent="-342900" algn="l">
              <a:lnSpc>
                <a:spcPct val="100000"/>
              </a:lnSpc>
              <a:spcBef>
                <a:spcPts val="360"/>
              </a:spcBef>
              <a:spcAft>
                <a:spcPts val="0"/>
              </a:spcAft>
              <a:buClr>
                <a:srgbClr val="000066"/>
              </a:buClr>
              <a:buSzPts val="1800"/>
              <a:buFont typeface="Helvetica Neue"/>
              <a:buChar char="–"/>
              <a:defRPr sz="1800"/>
            </a:lvl4pPr>
            <a:lvl5pPr marL="2286000" lvl="4" indent="-342900" algn="l">
              <a:lnSpc>
                <a:spcPct val="100000"/>
              </a:lnSpc>
              <a:spcBef>
                <a:spcPts val="360"/>
              </a:spcBef>
              <a:spcAft>
                <a:spcPts val="0"/>
              </a:spcAft>
              <a:buClr>
                <a:srgbClr val="000066"/>
              </a:buClr>
              <a:buSzPts val="1800"/>
              <a:buFont typeface="Helvetica Neue"/>
              <a:buChar char="»"/>
              <a:defRPr sz="1800"/>
            </a:lvl5pPr>
            <a:lvl6pPr marL="2743200" lvl="5" indent="-342900" algn="l">
              <a:lnSpc>
                <a:spcPct val="100000"/>
              </a:lnSpc>
              <a:spcBef>
                <a:spcPts val="360"/>
              </a:spcBef>
              <a:spcAft>
                <a:spcPts val="0"/>
              </a:spcAft>
              <a:buClr>
                <a:srgbClr val="000066"/>
              </a:buClr>
              <a:buSzPts val="1800"/>
              <a:buFont typeface="Helvetica Neue"/>
              <a:buChar char="»"/>
              <a:defRPr sz="1800"/>
            </a:lvl6pPr>
            <a:lvl7pPr marL="3200400" lvl="6" indent="-342900" algn="l">
              <a:lnSpc>
                <a:spcPct val="100000"/>
              </a:lnSpc>
              <a:spcBef>
                <a:spcPts val="360"/>
              </a:spcBef>
              <a:spcAft>
                <a:spcPts val="0"/>
              </a:spcAft>
              <a:buClr>
                <a:srgbClr val="000066"/>
              </a:buClr>
              <a:buSzPts val="1800"/>
              <a:buFont typeface="Helvetica Neue"/>
              <a:buChar char="»"/>
              <a:defRPr sz="1800"/>
            </a:lvl7pPr>
            <a:lvl8pPr marL="3657600" lvl="7" indent="-342900" algn="l">
              <a:lnSpc>
                <a:spcPct val="100000"/>
              </a:lnSpc>
              <a:spcBef>
                <a:spcPts val="360"/>
              </a:spcBef>
              <a:spcAft>
                <a:spcPts val="0"/>
              </a:spcAft>
              <a:buClr>
                <a:srgbClr val="000066"/>
              </a:buClr>
              <a:buSzPts val="1800"/>
              <a:buFont typeface="Helvetica Neue"/>
              <a:buChar char="»"/>
              <a:defRPr sz="1800"/>
            </a:lvl8pPr>
            <a:lvl9pPr marL="4114800" lvl="8" indent="-342900" algn="l">
              <a:lnSpc>
                <a:spcPct val="100000"/>
              </a:lnSpc>
              <a:spcBef>
                <a:spcPts val="360"/>
              </a:spcBef>
              <a:spcAft>
                <a:spcPts val="0"/>
              </a:spcAft>
              <a:buClr>
                <a:srgbClr val="000066"/>
              </a:buClr>
              <a:buSzPts val="1800"/>
              <a:buFont typeface="Helvetica Neue"/>
              <a:buChar char="»"/>
              <a:defRPr sz="1800"/>
            </a:lvl9pPr>
          </a:lstStyle>
          <a:p>
            <a:endParaRPr/>
          </a:p>
        </p:txBody>
      </p:sp>
      <p:sp>
        <p:nvSpPr>
          <p:cNvPr id="110" name="Google Shape;110;p17"/>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6425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3" name="Google Shape;113;p18"/>
          <p:cNvSpPr txBox="1">
            <a:spLocks noGrp="1"/>
          </p:cNvSpPr>
          <p:nvPr>
            <p:ph type="body" idx="1"/>
          </p:nvPr>
        </p:nvSpPr>
        <p:spPr>
          <a:xfrm>
            <a:off x="609602" y="1535116"/>
            <a:ext cx="5386917" cy="6397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rgbClr val="000066"/>
              </a:buClr>
              <a:buSzPts val="2400"/>
              <a:buFont typeface="Helvetica Neue"/>
              <a:buNone/>
              <a:defRPr sz="2400" b="1"/>
            </a:lvl1pPr>
            <a:lvl2pPr marL="914400" lvl="1" indent="-228600" algn="l">
              <a:lnSpc>
                <a:spcPct val="100000"/>
              </a:lnSpc>
              <a:spcBef>
                <a:spcPts val="400"/>
              </a:spcBef>
              <a:spcAft>
                <a:spcPts val="0"/>
              </a:spcAft>
              <a:buClr>
                <a:srgbClr val="000066"/>
              </a:buClr>
              <a:buSzPts val="2000"/>
              <a:buFont typeface="Helvetica Neue"/>
              <a:buNone/>
              <a:defRPr sz="2000" b="1"/>
            </a:lvl2pPr>
            <a:lvl3pPr marL="1371600" lvl="2" indent="-228600" algn="l">
              <a:lnSpc>
                <a:spcPct val="100000"/>
              </a:lnSpc>
              <a:spcBef>
                <a:spcPts val="360"/>
              </a:spcBef>
              <a:spcAft>
                <a:spcPts val="0"/>
              </a:spcAft>
              <a:buClr>
                <a:srgbClr val="000066"/>
              </a:buClr>
              <a:buSzPts val="1800"/>
              <a:buFont typeface="Helvetica Neue"/>
              <a:buNone/>
              <a:defRPr sz="1800" b="1"/>
            </a:lvl3pPr>
            <a:lvl4pPr marL="1828800" lvl="3" indent="-228600" algn="l">
              <a:lnSpc>
                <a:spcPct val="100000"/>
              </a:lnSpc>
              <a:spcBef>
                <a:spcPts val="320"/>
              </a:spcBef>
              <a:spcAft>
                <a:spcPts val="0"/>
              </a:spcAft>
              <a:buClr>
                <a:srgbClr val="000066"/>
              </a:buClr>
              <a:buSzPts val="1600"/>
              <a:buFont typeface="Helvetica Neue"/>
              <a:buNone/>
              <a:defRPr sz="1600" b="1"/>
            </a:lvl4pPr>
            <a:lvl5pPr marL="2286000" lvl="4" indent="-228600" algn="l">
              <a:lnSpc>
                <a:spcPct val="100000"/>
              </a:lnSpc>
              <a:spcBef>
                <a:spcPts val="320"/>
              </a:spcBef>
              <a:spcAft>
                <a:spcPts val="0"/>
              </a:spcAft>
              <a:buClr>
                <a:srgbClr val="000066"/>
              </a:buClr>
              <a:buSzPts val="1600"/>
              <a:buFont typeface="Helvetica Neue"/>
              <a:buNone/>
              <a:defRPr sz="1600" b="1"/>
            </a:lvl5pPr>
            <a:lvl6pPr marL="2743200" lvl="5" indent="-228600" algn="l">
              <a:lnSpc>
                <a:spcPct val="100000"/>
              </a:lnSpc>
              <a:spcBef>
                <a:spcPts val="320"/>
              </a:spcBef>
              <a:spcAft>
                <a:spcPts val="0"/>
              </a:spcAft>
              <a:buClr>
                <a:srgbClr val="000066"/>
              </a:buClr>
              <a:buSzPts val="1600"/>
              <a:buFont typeface="Helvetica Neue"/>
              <a:buNone/>
              <a:defRPr sz="1600" b="1"/>
            </a:lvl6pPr>
            <a:lvl7pPr marL="3200400" lvl="6" indent="-228600" algn="l">
              <a:lnSpc>
                <a:spcPct val="100000"/>
              </a:lnSpc>
              <a:spcBef>
                <a:spcPts val="320"/>
              </a:spcBef>
              <a:spcAft>
                <a:spcPts val="0"/>
              </a:spcAft>
              <a:buClr>
                <a:srgbClr val="000066"/>
              </a:buClr>
              <a:buSzPts val="1600"/>
              <a:buFont typeface="Helvetica Neue"/>
              <a:buNone/>
              <a:defRPr sz="1600" b="1"/>
            </a:lvl7pPr>
            <a:lvl8pPr marL="3657600" lvl="7" indent="-228600" algn="l">
              <a:lnSpc>
                <a:spcPct val="100000"/>
              </a:lnSpc>
              <a:spcBef>
                <a:spcPts val="320"/>
              </a:spcBef>
              <a:spcAft>
                <a:spcPts val="0"/>
              </a:spcAft>
              <a:buClr>
                <a:srgbClr val="000066"/>
              </a:buClr>
              <a:buSzPts val="1600"/>
              <a:buFont typeface="Helvetica Neue"/>
              <a:buNone/>
              <a:defRPr sz="1600" b="1"/>
            </a:lvl8pPr>
            <a:lvl9pPr marL="4114800" lvl="8" indent="-228600" algn="l">
              <a:lnSpc>
                <a:spcPct val="100000"/>
              </a:lnSpc>
              <a:spcBef>
                <a:spcPts val="320"/>
              </a:spcBef>
              <a:spcAft>
                <a:spcPts val="0"/>
              </a:spcAft>
              <a:buClr>
                <a:srgbClr val="000066"/>
              </a:buClr>
              <a:buSzPts val="1600"/>
              <a:buFont typeface="Helvetica Neue"/>
              <a:buNone/>
              <a:defRPr sz="1600" b="1"/>
            </a:lvl9pPr>
          </a:lstStyle>
          <a:p>
            <a:endParaRPr/>
          </a:p>
        </p:txBody>
      </p:sp>
      <p:sp>
        <p:nvSpPr>
          <p:cNvPr id="114" name="Google Shape;114;p18"/>
          <p:cNvSpPr txBox="1">
            <a:spLocks noGrp="1"/>
          </p:cNvSpPr>
          <p:nvPr>
            <p:ph type="body" idx="2"/>
          </p:nvPr>
        </p:nvSpPr>
        <p:spPr>
          <a:xfrm>
            <a:off x="609602" y="2174876"/>
            <a:ext cx="5386917"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rgbClr val="000066"/>
              </a:buClr>
              <a:buSzPts val="2400"/>
              <a:buFont typeface="Helvetica Neue"/>
              <a:buChar char="•"/>
              <a:defRPr sz="2400"/>
            </a:lvl1pPr>
            <a:lvl2pPr marL="914400" lvl="1" indent="-355600" algn="l">
              <a:lnSpc>
                <a:spcPct val="100000"/>
              </a:lnSpc>
              <a:spcBef>
                <a:spcPts val="400"/>
              </a:spcBef>
              <a:spcAft>
                <a:spcPts val="0"/>
              </a:spcAft>
              <a:buClr>
                <a:srgbClr val="000066"/>
              </a:buClr>
              <a:buSzPts val="2000"/>
              <a:buFont typeface="Helvetica Neue"/>
              <a:buChar char="–"/>
              <a:defRPr sz="2000"/>
            </a:lvl2pPr>
            <a:lvl3pPr marL="1371600" lvl="2" indent="-342900" algn="l">
              <a:lnSpc>
                <a:spcPct val="100000"/>
              </a:lnSpc>
              <a:spcBef>
                <a:spcPts val="360"/>
              </a:spcBef>
              <a:spcAft>
                <a:spcPts val="0"/>
              </a:spcAft>
              <a:buClr>
                <a:srgbClr val="000066"/>
              </a:buClr>
              <a:buSzPts val="1800"/>
              <a:buFont typeface="Helvetica Neue"/>
              <a:buChar char="•"/>
              <a:defRPr sz="1800"/>
            </a:lvl3pPr>
            <a:lvl4pPr marL="1828800" lvl="3" indent="-330200" algn="l">
              <a:lnSpc>
                <a:spcPct val="100000"/>
              </a:lnSpc>
              <a:spcBef>
                <a:spcPts val="320"/>
              </a:spcBef>
              <a:spcAft>
                <a:spcPts val="0"/>
              </a:spcAft>
              <a:buClr>
                <a:srgbClr val="000066"/>
              </a:buClr>
              <a:buSzPts val="1600"/>
              <a:buFont typeface="Helvetica Neue"/>
              <a:buChar char="–"/>
              <a:defRPr sz="1600"/>
            </a:lvl4pPr>
            <a:lvl5pPr marL="2286000" lvl="4" indent="-330200" algn="l">
              <a:lnSpc>
                <a:spcPct val="100000"/>
              </a:lnSpc>
              <a:spcBef>
                <a:spcPts val="320"/>
              </a:spcBef>
              <a:spcAft>
                <a:spcPts val="0"/>
              </a:spcAft>
              <a:buClr>
                <a:srgbClr val="000066"/>
              </a:buClr>
              <a:buSzPts val="1600"/>
              <a:buFont typeface="Helvetica Neue"/>
              <a:buChar char="»"/>
              <a:defRPr sz="1600"/>
            </a:lvl5pPr>
            <a:lvl6pPr marL="2743200" lvl="5" indent="-330200" algn="l">
              <a:lnSpc>
                <a:spcPct val="100000"/>
              </a:lnSpc>
              <a:spcBef>
                <a:spcPts val="320"/>
              </a:spcBef>
              <a:spcAft>
                <a:spcPts val="0"/>
              </a:spcAft>
              <a:buClr>
                <a:srgbClr val="000066"/>
              </a:buClr>
              <a:buSzPts val="1600"/>
              <a:buFont typeface="Helvetica Neue"/>
              <a:buChar char="»"/>
              <a:defRPr sz="1600"/>
            </a:lvl6pPr>
            <a:lvl7pPr marL="3200400" lvl="6" indent="-330200" algn="l">
              <a:lnSpc>
                <a:spcPct val="100000"/>
              </a:lnSpc>
              <a:spcBef>
                <a:spcPts val="320"/>
              </a:spcBef>
              <a:spcAft>
                <a:spcPts val="0"/>
              </a:spcAft>
              <a:buClr>
                <a:srgbClr val="000066"/>
              </a:buClr>
              <a:buSzPts val="1600"/>
              <a:buFont typeface="Helvetica Neue"/>
              <a:buChar char="»"/>
              <a:defRPr sz="1600"/>
            </a:lvl7pPr>
            <a:lvl8pPr marL="3657600" lvl="7" indent="-330200" algn="l">
              <a:lnSpc>
                <a:spcPct val="100000"/>
              </a:lnSpc>
              <a:spcBef>
                <a:spcPts val="320"/>
              </a:spcBef>
              <a:spcAft>
                <a:spcPts val="0"/>
              </a:spcAft>
              <a:buClr>
                <a:srgbClr val="000066"/>
              </a:buClr>
              <a:buSzPts val="1600"/>
              <a:buFont typeface="Helvetica Neue"/>
              <a:buChar char="»"/>
              <a:defRPr sz="1600"/>
            </a:lvl8pPr>
            <a:lvl9pPr marL="4114800" lvl="8" indent="-330200" algn="l">
              <a:lnSpc>
                <a:spcPct val="100000"/>
              </a:lnSpc>
              <a:spcBef>
                <a:spcPts val="320"/>
              </a:spcBef>
              <a:spcAft>
                <a:spcPts val="0"/>
              </a:spcAft>
              <a:buClr>
                <a:srgbClr val="000066"/>
              </a:buClr>
              <a:buSzPts val="1600"/>
              <a:buFont typeface="Helvetica Neue"/>
              <a:buChar char="»"/>
              <a:defRPr sz="1600"/>
            </a:lvl9pPr>
          </a:lstStyle>
          <a:p>
            <a:endParaRPr/>
          </a:p>
        </p:txBody>
      </p:sp>
      <p:sp>
        <p:nvSpPr>
          <p:cNvPr id="115" name="Google Shape;115;p18"/>
          <p:cNvSpPr txBox="1">
            <a:spLocks noGrp="1"/>
          </p:cNvSpPr>
          <p:nvPr>
            <p:ph type="body" idx="3"/>
          </p:nvPr>
        </p:nvSpPr>
        <p:spPr>
          <a:xfrm>
            <a:off x="6193384" y="1535116"/>
            <a:ext cx="5389033" cy="63976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rgbClr val="000066"/>
              </a:buClr>
              <a:buSzPts val="2400"/>
              <a:buFont typeface="Helvetica Neue"/>
              <a:buNone/>
              <a:defRPr sz="2400" b="1"/>
            </a:lvl1pPr>
            <a:lvl2pPr marL="914400" lvl="1" indent="-228600" algn="l">
              <a:lnSpc>
                <a:spcPct val="100000"/>
              </a:lnSpc>
              <a:spcBef>
                <a:spcPts val="400"/>
              </a:spcBef>
              <a:spcAft>
                <a:spcPts val="0"/>
              </a:spcAft>
              <a:buClr>
                <a:srgbClr val="000066"/>
              </a:buClr>
              <a:buSzPts val="2000"/>
              <a:buFont typeface="Helvetica Neue"/>
              <a:buNone/>
              <a:defRPr sz="2000" b="1"/>
            </a:lvl2pPr>
            <a:lvl3pPr marL="1371600" lvl="2" indent="-228600" algn="l">
              <a:lnSpc>
                <a:spcPct val="100000"/>
              </a:lnSpc>
              <a:spcBef>
                <a:spcPts val="360"/>
              </a:spcBef>
              <a:spcAft>
                <a:spcPts val="0"/>
              </a:spcAft>
              <a:buClr>
                <a:srgbClr val="000066"/>
              </a:buClr>
              <a:buSzPts val="1800"/>
              <a:buFont typeface="Helvetica Neue"/>
              <a:buNone/>
              <a:defRPr sz="1800" b="1"/>
            </a:lvl3pPr>
            <a:lvl4pPr marL="1828800" lvl="3" indent="-228600" algn="l">
              <a:lnSpc>
                <a:spcPct val="100000"/>
              </a:lnSpc>
              <a:spcBef>
                <a:spcPts val="320"/>
              </a:spcBef>
              <a:spcAft>
                <a:spcPts val="0"/>
              </a:spcAft>
              <a:buClr>
                <a:srgbClr val="000066"/>
              </a:buClr>
              <a:buSzPts val="1600"/>
              <a:buFont typeface="Helvetica Neue"/>
              <a:buNone/>
              <a:defRPr sz="1600" b="1"/>
            </a:lvl4pPr>
            <a:lvl5pPr marL="2286000" lvl="4" indent="-228600" algn="l">
              <a:lnSpc>
                <a:spcPct val="100000"/>
              </a:lnSpc>
              <a:spcBef>
                <a:spcPts val="320"/>
              </a:spcBef>
              <a:spcAft>
                <a:spcPts val="0"/>
              </a:spcAft>
              <a:buClr>
                <a:srgbClr val="000066"/>
              </a:buClr>
              <a:buSzPts val="1600"/>
              <a:buFont typeface="Helvetica Neue"/>
              <a:buNone/>
              <a:defRPr sz="1600" b="1"/>
            </a:lvl5pPr>
            <a:lvl6pPr marL="2743200" lvl="5" indent="-228600" algn="l">
              <a:lnSpc>
                <a:spcPct val="100000"/>
              </a:lnSpc>
              <a:spcBef>
                <a:spcPts val="320"/>
              </a:spcBef>
              <a:spcAft>
                <a:spcPts val="0"/>
              </a:spcAft>
              <a:buClr>
                <a:srgbClr val="000066"/>
              </a:buClr>
              <a:buSzPts val="1600"/>
              <a:buFont typeface="Helvetica Neue"/>
              <a:buNone/>
              <a:defRPr sz="1600" b="1"/>
            </a:lvl6pPr>
            <a:lvl7pPr marL="3200400" lvl="6" indent="-228600" algn="l">
              <a:lnSpc>
                <a:spcPct val="100000"/>
              </a:lnSpc>
              <a:spcBef>
                <a:spcPts val="320"/>
              </a:spcBef>
              <a:spcAft>
                <a:spcPts val="0"/>
              </a:spcAft>
              <a:buClr>
                <a:srgbClr val="000066"/>
              </a:buClr>
              <a:buSzPts val="1600"/>
              <a:buFont typeface="Helvetica Neue"/>
              <a:buNone/>
              <a:defRPr sz="1600" b="1"/>
            </a:lvl7pPr>
            <a:lvl8pPr marL="3657600" lvl="7" indent="-228600" algn="l">
              <a:lnSpc>
                <a:spcPct val="100000"/>
              </a:lnSpc>
              <a:spcBef>
                <a:spcPts val="320"/>
              </a:spcBef>
              <a:spcAft>
                <a:spcPts val="0"/>
              </a:spcAft>
              <a:buClr>
                <a:srgbClr val="000066"/>
              </a:buClr>
              <a:buSzPts val="1600"/>
              <a:buFont typeface="Helvetica Neue"/>
              <a:buNone/>
              <a:defRPr sz="1600" b="1"/>
            </a:lvl8pPr>
            <a:lvl9pPr marL="4114800" lvl="8" indent="-228600" algn="l">
              <a:lnSpc>
                <a:spcPct val="100000"/>
              </a:lnSpc>
              <a:spcBef>
                <a:spcPts val="320"/>
              </a:spcBef>
              <a:spcAft>
                <a:spcPts val="0"/>
              </a:spcAft>
              <a:buClr>
                <a:srgbClr val="000066"/>
              </a:buClr>
              <a:buSzPts val="1600"/>
              <a:buFont typeface="Helvetica Neue"/>
              <a:buNone/>
              <a:defRPr sz="1600" b="1"/>
            </a:lvl9pPr>
          </a:lstStyle>
          <a:p>
            <a:endParaRPr/>
          </a:p>
        </p:txBody>
      </p:sp>
      <p:sp>
        <p:nvSpPr>
          <p:cNvPr id="116" name="Google Shape;116;p18"/>
          <p:cNvSpPr txBox="1">
            <a:spLocks noGrp="1"/>
          </p:cNvSpPr>
          <p:nvPr>
            <p:ph type="body" idx="4"/>
          </p:nvPr>
        </p:nvSpPr>
        <p:spPr>
          <a:xfrm>
            <a:off x="6193384" y="2174876"/>
            <a:ext cx="5389033"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rgbClr val="000066"/>
              </a:buClr>
              <a:buSzPts val="2400"/>
              <a:buFont typeface="Helvetica Neue"/>
              <a:buChar char="•"/>
              <a:defRPr sz="2400"/>
            </a:lvl1pPr>
            <a:lvl2pPr marL="914400" lvl="1" indent="-355600" algn="l">
              <a:lnSpc>
                <a:spcPct val="100000"/>
              </a:lnSpc>
              <a:spcBef>
                <a:spcPts val="400"/>
              </a:spcBef>
              <a:spcAft>
                <a:spcPts val="0"/>
              </a:spcAft>
              <a:buClr>
                <a:srgbClr val="000066"/>
              </a:buClr>
              <a:buSzPts val="2000"/>
              <a:buFont typeface="Helvetica Neue"/>
              <a:buChar char="–"/>
              <a:defRPr sz="2000"/>
            </a:lvl2pPr>
            <a:lvl3pPr marL="1371600" lvl="2" indent="-342900" algn="l">
              <a:lnSpc>
                <a:spcPct val="100000"/>
              </a:lnSpc>
              <a:spcBef>
                <a:spcPts val="360"/>
              </a:spcBef>
              <a:spcAft>
                <a:spcPts val="0"/>
              </a:spcAft>
              <a:buClr>
                <a:srgbClr val="000066"/>
              </a:buClr>
              <a:buSzPts val="1800"/>
              <a:buFont typeface="Helvetica Neue"/>
              <a:buChar char="•"/>
              <a:defRPr sz="1800"/>
            </a:lvl3pPr>
            <a:lvl4pPr marL="1828800" lvl="3" indent="-330200" algn="l">
              <a:lnSpc>
                <a:spcPct val="100000"/>
              </a:lnSpc>
              <a:spcBef>
                <a:spcPts val="320"/>
              </a:spcBef>
              <a:spcAft>
                <a:spcPts val="0"/>
              </a:spcAft>
              <a:buClr>
                <a:srgbClr val="000066"/>
              </a:buClr>
              <a:buSzPts val="1600"/>
              <a:buFont typeface="Helvetica Neue"/>
              <a:buChar char="–"/>
              <a:defRPr sz="1600"/>
            </a:lvl4pPr>
            <a:lvl5pPr marL="2286000" lvl="4" indent="-330200" algn="l">
              <a:lnSpc>
                <a:spcPct val="100000"/>
              </a:lnSpc>
              <a:spcBef>
                <a:spcPts val="320"/>
              </a:spcBef>
              <a:spcAft>
                <a:spcPts val="0"/>
              </a:spcAft>
              <a:buClr>
                <a:srgbClr val="000066"/>
              </a:buClr>
              <a:buSzPts val="1600"/>
              <a:buFont typeface="Helvetica Neue"/>
              <a:buChar char="»"/>
              <a:defRPr sz="1600"/>
            </a:lvl5pPr>
            <a:lvl6pPr marL="2743200" lvl="5" indent="-330200" algn="l">
              <a:lnSpc>
                <a:spcPct val="100000"/>
              </a:lnSpc>
              <a:spcBef>
                <a:spcPts val="320"/>
              </a:spcBef>
              <a:spcAft>
                <a:spcPts val="0"/>
              </a:spcAft>
              <a:buClr>
                <a:srgbClr val="000066"/>
              </a:buClr>
              <a:buSzPts val="1600"/>
              <a:buFont typeface="Helvetica Neue"/>
              <a:buChar char="»"/>
              <a:defRPr sz="1600"/>
            </a:lvl6pPr>
            <a:lvl7pPr marL="3200400" lvl="6" indent="-330200" algn="l">
              <a:lnSpc>
                <a:spcPct val="100000"/>
              </a:lnSpc>
              <a:spcBef>
                <a:spcPts val="320"/>
              </a:spcBef>
              <a:spcAft>
                <a:spcPts val="0"/>
              </a:spcAft>
              <a:buClr>
                <a:srgbClr val="000066"/>
              </a:buClr>
              <a:buSzPts val="1600"/>
              <a:buFont typeface="Helvetica Neue"/>
              <a:buChar char="»"/>
              <a:defRPr sz="1600"/>
            </a:lvl7pPr>
            <a:lvl8pPr marL="3657600" lvl="7" indent="-330200" algn="l">
              <a:lnSpc>
                <a:spcPct val="100000"/>
              </a:lnSpc>
              <a:spcBef>
                <a:spcPts val="320"/>
              </a:spcBef>
              <a:spcAft>
                <a:spcPts val="0"/>
              </a:spcAft>
              <a:buClr>
                <a:srgbClr val="000066"/>
              </a:buClr>
              <a:buSzPts val="1600"/>
              <a:buFont typeface="Helvetica Neue"/>
              <a:buChar char="»"/>
              <a:defRPr sz="1600"/>
            </a:lvl8pPr>
            <a:lvl9pPr marL="4114800" lvl="8" indent="-330200" algn="l">
              <a:lnSpc>
                <a:spcPct val="100000"/>
              </a:lnSpc>
              <a:spcBef>
                <a:spcPts val="320"/>
              </a:spcBef>
              <a:spcAft>
                <a:spcPts val="0"/>
              </a:spcAft>
              <a:buClr>
                <a:srgbClr val="000066"/>
              </a:buClr>
              <a:buSzPts val="1600"/>
              <a:buFont typeface="Helvetica Neue"/>
              <a:buChar char="»"/>
              <a:defRPr sz="1600"/>
            </a:lvl9pPr>
          </a:lstStyle>
          <a:p>
            <a:endParaRPr/>
          </a:p>
        </p:txBody>
      </p:sp>
      <p:sp>
        <p:nvSpPr>
          <p:cNvPr id="117" name="Google Shape;117;p18"/>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9715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914400" y="-47621"/>
            <a:ext cx="10363200" cy="885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0" name="Google Shape;120;p19"/>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50062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21"/>
        <p:cNvGrpSpPr/>
        <p:nvPr/>
      </p:nvGrpSpPr>
      <p:grpSpPr>
        <a:xfrm>
          <a:off x="0" y="0"/>
          <a:ext cx="0" cy="0"/>
          <a:chOff x="0" y="0"/>
          <a:chExt cx="0" cy="0"/>
        </a:xfrm>
      </p:grpSpPr>
      <p:sp>
        <p:nvSpPr>
          <p:cNvPr id="122" name="Google Shape;122;p20"/>
          <p:cNvSpPr txBox="1">
            <a:spLocks noGrp="1"/>
          </p:cNvSpPr>
          <p:nvPr>
            <p:ph type="title"/>
          </p:nvPr>
        </p:nvSpPr>
        <p:spPr>
          <a:xfrm>
            <a:off x="609617" y="273052"/>
            <a:ext cx="4011084" cy="116205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3" name="Google Shape;123;p20"/>
          <p:cNvSpPr txBox="1">
            <a:spLocks noGrp="1"/>
          </p:cNvSpPr>
          <p:nvPr>
            <p:ph type="body" idx="1"/>
          </p:nvPr>
        </p:nvSpPr>
        <p:spPr>
          <a:xfrm>
            <a:off x="4766733" y="273061"/>
            <a:ext cx="6815667"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rgbClr val="000066"/>
              </a:buClr>
              <a:buSzPts val="3200"/>
              <a:buFont typeface="Helvetica Neue"/>
              <a:buChar char="•"/>
              <a:defRPr sz="3200"/>
            </a:lvl1pPr>
            <a:lvl2pPr marL="914400" lvl="1" indent="-406400" algn="l">
              <a:lnSpc>
                <a:spcPct val="100000"/>
              </a:lnSpc>
              <a:spcBef>
                <a:spcPts val="560"/>
              </a:spcBef>
              <a:spcAft>
                <a:spcPts val="0"/>
              </a:spcAft>
              <a:buClr>
                <a:srgbClr val="000066"/>
              </a:buClr>
              <a:buSzPts val="2800"/>
              <a:buFont typeface="Helvetica Neue"/>
              <a:buChar char="–"/>
              <a:defRPr sz="2800"/>
            </a:lvl2pPr>
            <a:lvl3pPr marL="1371600" lvl="2" indent="-381000" algn="l">
              <a:lnSpc>
                <a:spcPct val="100000"/>
              </a:lnSpc>
              <a:spcBef>
                <a:spcPts val="480"/>
              </a:spcBef>
              <a:spcAft>
                <a:spcPts val="0"/>
              </a:spcAft>
              <a:buClr>
                <a:srgbClr val="000066"/>
              </a:buClr>
              <a:buSzPts val="2400"/>
              <a:buFont typeface="Helvetica Neue"/>
              <a:buChar char="•"/>
              <a:defRPr sz="2400"/>
            </a:lvl3pPr>
            <a:lvl4pPr marL="1828800" lvl="3" indent="-355600" algn="l">
              <a:lnSpc>
                <a:spcPct val="100000"/>
              </a:lnSpc>
              <a:spcBef>
                <a:spcPts val="400"/>
              </a:spcBef>
              <a:spcAft>
                <a:spcPts val="0"/>
              </a:spcAft>
              <a:buClr>
                <a:srgbClr val="000066"/>
              </a:buClr>
              <a:buSzPts val="2000"/>
              <a:buFont typeface="Helvetica Neue"/>
              <a:buChar char="–"/>
              <a:defRPr sz="2000"/>
            </a:lvl4pPr>
            <a:lvl5pPr marL="2286000" lvl="4" indent="-355600" algn="l">
              <a:lnSpc>
                <a:spcPct val="100000"/>
              </a:lnSpc>
              <a:spcBef>
                <a:spcPts val="400"/>
              </a:spcBef>
              <a:spcAft>
                <a:spcPts val="0"/>
              </a:spcAft>
              <a:buClr>
                <a:srgbClr val="000066"/>
              </a:buClr>
              <a:buSzPts val="2000"/>
              <a:buFont typeface="Helvetica Neue"/>
              <a:buChar char="»"/>
              <a:defRPr sz="2000"/>
            </a:lvl5pPr>
            <a:lvl6pPr marL="2743200" lvl="5" indent="-355600" algn="l">
              <a:lnSpc>
                <a:spcPct val="100000"/>
              </a:lnSpc>
              <a:spcBef>
                <a:spcPts val="400"/>
              </a:spcBef>
              <a:spcAft>
                <a:spcPts val="0"/>
              </a:spcAft>
              <a:buClr>
                <a:srgbClr val="000066"/>
              </a:buClr>
              <a:buSzPts val="2000"/>
              <a:buFont typeface="Helvetica Neue"/>
              <a:buChar char="»"/>
              <a:defRPr sz="2000"/>
            </a:lvl6pPr>
            <a:lvl7pPr marL="3200400" lvl="6" indent="-355600" algn="l">
              <a:lnSpc>
                <a:spcPct val="100000"/>
              </a:lnSpc>
              <a:spcBef>
                <a:spcPts val="400"/>
              </a:spcBef>
              <a:spcAft>
                <a:spcPts val="0"/>
              </a:spcAft>
              <a:buClr>
                <a:srgbClr val="000066"/>
              </a:buClr>
              <a:buSzPts val="2000"/>
              <a:buFont typeface="Helvetica Neue"/>
              <a:buChar char="»"/>
              <a:defRPr sz="2000"/>
            </a:lvl7pPr>
            <a:lvl8pPr marL="3657600" lvl="7" indent="-355600" algn="l">
              <a:lnSpc>
                <a:spcPct val="100000"/>
              </a:lnSpc>
              <a:spcBef>
                <a:spcPts val="400"/>
              </a:spcBef>
              <a:spcAft>
                <a:spcPts val="0"/>
              </a:spcAft>
              <a:buClr>
                <a:srgbClr val="000066"/>
              </a:buClr>
              <a:buSzPts val="2000"/>
              <a:buFont typeface="Helvetica Neue"/>
              <a:buChar char="»"/>
              <a:defRPr sz="2000"/>
            </a:lvl8pPr>
            <a:lvl9pPr marL="4114800" lvl="8" indent="-355600" algn="l">
              <a:lnSpc>
                <a:spcPct val="100000"/>
              </a:lnSpc>
              <a:spcBef>
                <a:spcPts val="400"/>
              </a:spcBef>
              <a:spcAft>
                <a:spcPts val="0"/>
              </a:spcAft>
              <a:buClr>
                <a:srgbClr val="000066"/>
              </a:buClr>
              <a:buSzPts val="2000"/>
              <a:buFont typeface="Helvetica Neue"/>
              <a:buChar char="»"/>
              <a:defRPr sz="2000"/>
            </a:lvl9pPr>
          </a:lstStyle>
          <a:p>
            <a:endParaRPr/>
          </a:p>
        </p:txBody>
      </p:sp>
      <p:sp>
        <p:nvSpPr>
          <p:cNvPr id="124" name="Google Shape;124;p20"/>
          <p:cNvSpPr txBox="1">
            <a:spLocks noGrp="1"/>
          </p:cNvSpPr>
          <p:nvPr>
            <p:ph type="body" idx="2"/>
          </p:nvPr>
        </p:nvSpPr>
        <p:spPr>
          <a:xfrm>
            <a:off x="609617" y="1435103"/>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rgbClr val="000066"/>
              </a:buClr>
              <a:buSzPts val="1400"/>
              <a:buFont typeface="Helvetica Neue"/>
              <a:buNone/>
              <a:defRPr sz="1400"/>
            </a:lvl1pPr>
            <a:lvl2pPr marL="914400" lvl="1" indent="-228600" algn="l">
              <a:lnSpc>
                <a:spcPct val="100000"/>
              </a:lnSpc>
              <a:spcBef>
                <a:spcPts val="240"/>
              </a:spcBef>
              <a:spcAft>
                <a:spcPts val="0"/>
              </a:spcAft>
              <a:buClr>
                <a:srgbClr val="000066"/>
              </a:buClr>
              <a:buSzPts val="1200"/>
              <a:buFont typeface="Helvetica Neue"/>
              <a:buNone/>
              <a:defRPr sz="1200"/>
            </a:lvl2pPr>
            <a:lvl3pPr marL="1371600" lvl="2" indent="-228600" algn="l">
              <a:lnSpc>
                <a:spcPct val="100000"/>
              </a:lnSpc>
              <a:spcBef>
                <a:spcPts val="200"/>
              </a:spcBef>
              <a:spcAft>
                <a:spcPts val="0"/>
              </a:spcAft>
              <a:buClr>
                <a:srgbClr val="000066"/>
              </a:buClr>
              <a:buSzPts val="1000"/>
              <a:buFont typeface="Helvetica Neue"/>
              <a:buNone/>
              <a:defRPr sz="1000"/>
            </a:lvl3pPr>
            <a:lvl4pPr marL="1828800" lvl="3" indent="-228600" algn="l">
              <a:lnSpc>
                <a:spcPct val="100000"/>
              </a:lnSpc>
              <a:spcBef>
                <a:spcPts val="200"/>
              </a:spcBef>
              <a:spcAft>
                <a:spcPts val="0"/>
              </a:spcAft>
              <a:buClr>
                <a:srgbClr val="000066"/>
              </a:buClr>
              <a:buSzPts val="1000"/>
              <a:buFont typeface="Helvetica Neue"/>
              <a:buNone/>
              <a:defRPr sz="1000"/>
            </a:lvl4pPr>
            <a:lvl5pPr marL="2286000" lvl="4" indent="-228600" algn="l">
              <a:lnSpc>
                <a:spcPct val="100000"/>
              </a:lnSpc>
              <a:spcBef>
                <a:spcPts val="200"/>
              </a:spcBef>
              <a:spcAft>
                <a:spcPts val="0"/>
              </a:spcAft>
              <a:buClr>
                <a:srgbClr val="000066"/>
              </a:buClr>
              <a:buSzPts val="1000"/>
              <a:buFont typeface="Helvetica Neue"/>
              <a:buNone/>
              <a:defRPr sz="1000"/>
            </a:lvl5pPr>
            <a:lvl6pPr marL="2743200" lvl="5" indent="-228600" algn="l">
              <a:lnSpc>
                <a:spcPct val="100000"/>
              </a:lnSpc>
              <a:spcBef>
                <a:spcPts val="200"/>
              </a:spcBef>
              <a:spcAft>
                <a:spcPts val="0"/>
              </a:spcAft>
              <a:buClr>
                <a:srgbClr val="000066"/>
              </a:buClr>
              <a:buSzPts val="1000"/>
              <a:buFont typeface="Helvetica Neue"/>
              <a:buNone/>
              <a:defRPr sz="1000"/>
            </a:lvl6pPr>
            <a:lvl7pPr marL="3200400" lvl="6" indent="-228600" algn="l">
              <a:lnSpc>
                <a:spcPct val="100000"/>
              </a:lnSpc>
              <a:spcBef>
                <a:spcPts val="200"/>
              </a:spcBef>
              <a:spcAft>
                <a:spcPts val="0"/>
              </a:spcAft>
              <a:buClr>
                <a:srgbClr val="000066"/>
              </a:buClr>
              <a:buSzPts val="1000"/>
              <a:buFont typeface="Helvetica Neue"/>
              <a:buNone/>
              <a:defRPr sz="1000"/>
            </a:lvl7pPr>
            <a:lvl8pPr marL="3657600" lvl="7" indent="-228600" algn="l">
              <a:lnSpc>
                <a:spcPct val="100000"/>
              </a:lnSpc>
              <a:spcBef>
                <a:spcPts val="200"/>
              </a:spcBef>
              <a:spcAft>
                <a:spcPts val="0"/>
              </a:spcAft>
              <a:buClr>
                <a:srgbClr val="000066"/>
              </a:buClr>
              <a:buSzPts val="1000"/>
              <a:buFont typeface="Helvetica Neue"/>
              <a:buNone/>
              <a:defRPr sz="1000"/>
            </a:lvl8pPr>
            <a:lvl9pPr marL="4114800" lvl="8" indent="-228600" algn="l">
              <a:lnSpc>
                <a:spcPct val="100000"/>
              </a:lnSpc>
              <a:spcBef>
                <a:spcPts val="200"/>
              </a:spcBef>
              <a:spcAft>
                <a:spcPts val="0"/>
              </a:spcAft>
              <a:buClr>
                <a:srgbClr val="000066"/>
              </a:buClr>
              <a:buSzPts val="1000"/>
              <a:buFont typeface="Helvetica Neue"/>
              <a:buNone/>
              <a:defRPr sz="1000"/>
            </a:lvl9pPr>
          </a:lstStyle>
          <a:p>
            <a:endParaRPr/>
          </a:p>
        </p:txBody>
      </p:sp>
      <p:sp>
        <p:nvSpPr>
          <p:cNvPr id="125" name="Google Shape;125;p20"/>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292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26"/>
        <p:cNvGrpSpPr/>
        <p:nvPr/>
      </p:nvGrpSpPr>
      <p:grpSpPr>
        <a:xfrm>
          <a:off x="0" y="0"/>
          <a:ext cx="0" cy="0"/>
          <a:chOff x="0" y="0"/>
          <a:chExt cx="0" cy="0"/>
        </a:xfrm>
      </p:grpSpPr>
      <p:sp>
        <p:nvSpPr>
          <p:cNvPr id="127" name="Google Shape;127;p21"/>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8" name="Google Shape;128;p21"/>
          <p:cNvSpPr>
            <a:spLocks noGrp="1"/>
          </p:cNvSpPr>
          <p:nvPr>
            <p:ph type="pic" idx="2"/>
          </p:nvPr>
        </p:nvSpPr>
        <p:spPr>
          <a:xfrm>
            <a:off x="2389717" y="612775"/>
            <a:ext cx="7315200" cy="4114800"/>
          </a:xfrm>
          <a:prstGeom prst="rect">
            <a:avLst/>
          </a:prstGeom>
          <a:noFill/>
          <a:ln>
            <a:noFill/>
          </a:ln>
        </p:spPr>
      </p:sp>
      <p:sp>
        <p:nvSpPr>
          <p:cNvPr id="129" name="Google Shape;129;p21"/>
          <p:cNvSpPr txBox="1">
            <a:spLocks noGrp="1"/>
          </p:cNvSpPr>
          <p:nvPr>
            <p:ph type="body" idx="1"/>
          </p:nvPr>
        </p:nvSpPr>
        <p:spPr>
          <a:xfrm>
            <a:off x="2389717" y="5367341"/>
            <a:ext cx="7315200" cy="8048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rgbClr val="000066"/>
              </a:buClr>
              <a:buSzPts val="1400"/>
              <a:buFont typeface="Helvetica Neue"/>
              <a:buNone/>
              <a:defRPr sz="1400"/>
            </a:lvl1pPr>
            <a:lvl2pPr marL="914400" lvl="1" indent="-228600" algn="l">
              <a:lnSpc>
                <a:spcPct val="100000"/>
              </a:lnSpc>
              <a:spcBef>
                <a:spcPts val="240"/>
              </a:spcBef>
              <a:spcAft>
                <a:spcPts val="0"/>
              </a:spcAft>
              <a:buClr>
                <a:srgbClr val="000066"/>
              </a:buClr>
              <a:buSzPts val="1200"/>
              <a:buFont typeface="Helvetica Neue"/>
              <a:buNone/>
              <a:defRPr sz="1200"/>
            </a:lvl2pPr>
            <a:lvl3pPr marL="1371600" lvl="2" indent="-228600" algn="l">
              <a:lnSpc>
                <a:spcPct val="100000"/>
              </a:lnSpc>
              <a:spcBef>
                <a:spcPts val="200"/>
              </a:spcBef>
              <a:spcAft>
                <a:spcPts val="0"/>
              </a:spcAft>
              <a:buClr>
                <a:srgbClr val="000066"/>
              </a:buClr>
              <a:buSzPts val="1000"/>
              <a:buFont typeface="Helvetica Neue"/>
              <a:buNone/>
              <a:defRPr sz="1000"/>
            </a:lvl3pPr>
            <a:lvl4pPr marL="1828800" lvl="3" indent="-228600" algn="l">
              <a:lnSpc>
                <a:spcPct val="100000"/>
              </a:lnSpc>
              <a:spcBef>
                <a:spcPts val="200"/>
              </a:spcBef>
              <a:spcAft>
                <a:spcPts val="0"/>
              </a:spcAft>
              <a:buClr>
                <a:srgbClr val="000066"/>
              </a:buClr>
              <a:buSzPts val="1000"/>
              <a:buFont typeface="Helvetica Neue"/>
              <a:buNone/>
              <a:defRPr sz="1000"/>
            </a:lvl4pPr>
            <a:lvl5pPr marL="2286000" lvl="4" indent="-228600" algn="l">
              <a:lnSpc>
                <a:spcPct val="100000"/>
              </a:lnSpc>
              <a:spcBef>
                <a:spcPts val="200"/>
              </a:spcBef>
              <a:spcAft>
                <a:spcPts val="0"/>
              </a:spcAft>
              <a:buClr>
                <a:srgbClr val="000066"/>
              </a:buClr>
              <a:buSzPts val="1000"/>
              <a:buFont typeface="Helvetica Neue"/>
              <a:buNone/>
              <a:defRPr sz="1000"/>
            </a:lvl5pPr>
            <a:lvl6pPr marL="2743200" lvl="5" indent="-228600" algn="l">
              <a:lnSpc>
                <a:spcPct val="100000"/>
              </a:lnSpc>
              <a:spcBef>
                <a:spcPts val="200"/>
              </a:spcBef>
              <a:spcAft>
                <a:spcPts val="0"/>
              </a:spcAft>
              <a:buClr>
                <a:srgbClr val="000066"/>
              </a:buClr>
              <a:buSzPts val="1000"/>
              <a:buFont typeface="Helvetica Neue"/>
              <a:buNone/>
              <a:defRPr sz="1000"/>
            </a:lvl6pPr>
            <a:lvl7pPr marL="3200400" lvl="6" indent="-228600" algn="l">
              <a:lnSpc>
                <a:spcPct val="100000"/>
              </a:lnSpc>
              <a:spcBef>
                <a:spcPts val="200"/>
              </a:spcBef>
              <a:spcAft>
                <a:spcPts val="0"/>
              </a:spcAft>
              <a:buClr>
                <a:srgbClr val="000066"/>
              </a:buClr>
              <a:buSzPts val="1000"/>
              <a:buFont typeface="Helvetica Neue"/>
              <a:buNone/>
              <a:defRPr sz="1000"/>
            </a:lvl7pPr>
            <a:lvl8pPr marL="3657600" lvl="7" indent="-228600" algn="l">
              <a:lnSpc>
                <a:spcPct val="100000"/>
              </a:lnSpc>
              <a:spcBef>
                <a:spcPts val="200"/>
              </a:spcBef>
              <a:spcAft>
                <a:spcPts val="0"/>
              </a:spcAft>
              <a:buClr>
                <a:srgbClr val="000066"/>
              </a:buClr>
              <a:buSzPts val="1000"/>
              <a:buFont typeface="Helvetica Neue"/>
              <a:buNone/>
              <a:defRPr sz="1000"/>
            </a:lvl8pPr>
            <a:lvl9pPr marL="4114800" lvl="8" indent="-228600" algn="l">
              <a:lnSpc>
                <a:spcPct val="100000"/>
              </a:lnSpc>
              <a:spcBef>
                <a:spcPts val="200"/>
              </a:spcBef>
              <a:spcAft>
                <a:spcPts val="0"/>
              </a:spcAft>
              <a:buClr>
                <a:srgbClr val="000066"/>
              </a:buClr>
              <a:buSzPts val="1000"/>
              <a:buFont typeface="Helvetica Neue"/>
              <a:buNone/>
              <a:defRPr sz="1000"/>
            </a:lvl9pPr>
          </a:lstStyle>
          <a:p>
            <a:endParaRPr/>
          </a:p>
        </p:txBody>
      </p:sp>
      <p:sp>
        <p:nvSpPr>
          <p:cNvPr id="130" name="Google Shape;130;p21"/>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1992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31"/>
        <p:cNvGrpSpPr/>
        <p:nvPr/>
      </p:nvGrpSpPr>
      <p:grpSpPr>
        <a:xfrm>
          <a:off x="0" y="0"/>
          <a:ext cx="0" cy="0"/>
          <a:chOff x="0" y="0"/>
          <a:chExt cx="0" cy="0"/>
        </a:xfrm>
      </p:grpSpPr>
      <p:sp>
        <p:nvSpPr>
          <p:cNvPr id="132" name="Google Shape;132;p22"/>
          <p:cNvSpPr txBox="1">
            <a:spLocks noGrp="1"/>
          </p:cNvSpPr>
          <p:nvPr>
            <p:ph type="title"/>
          </p:nvPr>
        </p:nvSpPr>
        <p:spPr>
          <a:xfrm>
            <a:off x="914400" y="-47621"/>
            <a:ext cx="10363200" cy="8858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3" name="Google Shape;133;p22"/>
          <p:cNvSpPr txBox="1">
            <a:spLocks noGrp="1"/>
          </p:cNvSpPr>
          <p:nvPr>
            <p:ph type="body" idx="1"/>
          </p:nvPr>
        </p:nvSpPr>
        <p:spPr>
          <a:xfrm rot="5400000">
            <a:off x="3593049" y="-1863725"/>
            <a:ext cx="5257800" cy="11271249"/>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66"/>
              </a:buClr>
              <a:buSzPts val="1800"/>
              <a:buChar char="•"/>
              <a:defRPr/>
            </a:lvl1pPr>
            <a:lvl2pPr marL="914400" lvl="1" indent="-342900" algn="l">
              <a:lnSpc>
                <a:spcPct val="100000"/>
              </a:lnSpc>
              <a:spcBef>
                <a:spcPts val="360"/>
              </a:spcBef>
              <a:spcAft>
                <a:spcPts val="0"/>
              </a:spcAft>
              <a:buClr>
                <a:srgbClr val="000066"/>
              </a:buClr>
              <a:buSzPts val="1800"/>
              <a:buChar char="–"/>
              <a:defRPr/>
            </a:lvl2pPr>
            <a:lvl3pPr marL="1371600" lvl="2" indent="-342900" algn="l">
              <a:lnSpc>
                <a:spcPct val="100000"/>
              </a:lnSpc>
              <a:spcBef>
                <a:spcPts val="360"/>
              </a:spcBef>
              <a:spcAft>
                <a:spcPts val="0"/>
              </a:spcAft>
              <a:buClr>
                <a:srgbClr val="000066"/>
              </a:buClr>
              <a:buSzPts val="1800"/>
              <a:buChar char="•"/>
              <a:defRPr/>
            </a:lvl3pPr>
            <a:lvl4pPr marL="1828800" lvl="3" indent="-342900" algn="l">
              <a:lnSpc>
                <a:spcPct val="100000"/>
              </a:lnSpc>
              <a:spcBef>
                <a:spcPts val="360"/>
              </a:spcBef>
              <a:spcAft>
                <a:spcPts val="0"/>
              </a:spcAft>
              <a:buClr>
                <a:srgbClr val="000066"/>
              </a:buClr>
              <a:buSzPts val="1800"/>
              <a:buChar char="–"/>
              <a:defRPr/>
            </a:lvl4pPr>
            <a:lvl5pPr marL="2286000" lvl="4" indent="-342900" algn="l">
              <a:lnSpc>
                <a:spcPct val="100000"/>
              </a:lnSpc>
              <a:spcBef>
                <a:spcPts val="360"/>
              </a:spcBef>
              <a:spcAft>
                <a:spcPts val="0"/>
              </a:spcAft>
              <a:buClr>
                <a:srgbClr val="000066"/>
              </a:buClr>
              <a:buSzPts val="1800"/>
              <a:buChar char="»"/>
              <a:defRPr/>
            </a:lvl5pPr>
            <a:lvl6pPr marL="2743200" lvl="5" indent="-342900" algn="l">
              <a:lnSpc>
                <a:spcPct val="100000"/>
              </a:lnSpc>
              <a:spcBef>
                <a:spcPts val="360"/>
              </a:spcBef>
              <a:spcAft>
                <a:spcPts val="0"/>
              </a:spcAft>
              <a:buClr>
                <a:srgbClr val="000066"/>
              </a:buClr>
              <a:buSzPts val="1800"/>
              <a:buChar char="»"/>
              <a:defRPr/>
            </a:lvl6pPr>
            <a:lvl7pPr marL="3200400" lvl="6" indent="-342900" algn="l">
              <a:lnSpc>
                <a:spcPct val="100000"/>
              </a:lnSpc>
              <a:spcBef>
                <a:spcPts val="360"/>
              </a:spcBef>
              <a:spcAft>
                <a:spcPts val="0"/>
              </a:spcAft>
              <a:buClr>
                <a:srgbClr val="000066"/>
              </a:buClr>
              <a:buSzPts val="1800"/>
              <a:buChar char="»"/>
              <a:defRPr/>
            </a:lvl7pPr>
            <a:lvl8pPr marL="3657600" lvl="7" indent="-342900" algn="l">
              <a:lnSpc>
                <a:spcPct val="100000"/>
              </a:lnSpc>
              <a:spcBef>
                <a:spcPts val="360"/>
              </a:spcBef>
              <a:spcAft>
                <a:spcPts val="0"/>
              </a:spcAft>
              <a:buClr>
                <a:srgbClr val="000066"/>
              </a:buClr>
              <a:buSzPts val="1800"/>
              <a:buChar char="»"/>
              <a:defRPr/>
            </a:lvl8pPr>
            <a:lvl9pPr marL="4114800" lvl="8" indent="-342900" algn="l">
              <a:lnSpc>
                <a:spcPct val="100000"/>
              </a:lnSpc>
              <a:spcBef>
                <a:spcPts val="360"/>
              </a:spcBef>
              <a:spcAft>
                <a:spcPts val="0"/>
              </a:spcAft>
              <a:buClr>
                <a:srgbClr val="000066"/>
              </a:buClr>
              <a:buSzPts val="1800"/>
              <a:buChar char="»"/>
              <a:defRPr/>
            </a:lvl9pPr>
          </a:lstStyle>
          <a:p>
            <a:endParaRPr/>
          </a:p>
        </p:txBody>
      </p:sp>
      <p:sp>
        <p:nvSpPr>
          <p:cNvPr id="134" name="Google Shape;134;p22"/>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3215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rot="5400000">
            <a:off x="7224713" y="1767950"/>
            <a:ext cx="6448425" cy="281728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7" name="Google Shape;137;p23"/>
          <p:cNvSpPr txBox="1">
            <a:spLocks noGrp="1"/>
          </p:cNvSpPr>
          <p:nvPr>
            <p:ph type="body" idx="1"/>
          </p:nvPr>
        </p:nvSpPr>
        <p:spPr>
          <a:xfrm rot="5400000">
            <a:off x="1487494" y="-948792"/>
            <a:ext cx="6448425" cy="8250767"/>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66"/>
              </a:buClr>
              <a:buSzPts val="1800"/>
              <a:buChar char="•"/>
              <a:defRPr/>
            </a:lvl1pPr>
            <a:lvl2pPr marL="914400" lvl="1" indent="-342900" algn="l">
              <a:lnSpc>
                <a:spcPct val="100000"/>
              </a:lnSpc>
              <a:spcBef>
                <a:spcPts val="360"/>
              </a:spcBef>
              <a:spcAft>
                <a:spcPts val="0"/>
              </a:spcAft>
              <a:buClr>
                <a:srgbClr val="000066"/>
              </a:buClr>
              <a:buSzPts val="1800"/>
              <a:buChar char="–"/>
              <a:defRPr/>
            </a:lvl2pPr>
            <a:lvl3pPr marL="1371600" lvl="2" indent="-342900" algn="l">
              <a:lnSpc>
                <a:spcPct val="100000"/>
              </a:lnSpc>
              <a:spcBef>
                <a:spcPts val="360"/>
              </a:spcBef>
              <a:spcAft>
                <a:spcPts val="0"/>
              </a:spcAft>
              <a:buClr>
                <a:srgbClr val="000066"/>
              </a:buClr>
              <a:buSzPts val="1800"/>
              <a:buChar char="•"/>
              <a:defRPr/>
            </a:lvl3pPr>
            <a:lvl4pPr marL="1828800" lvl="3" indent="-342900" algn="l">
              <a:lnSpc>
                <a:spcPct val="100000"/>
              </a:lnSpc>
              <a:spcBef>
                <a:spcPts val="360"/>
              </a:spcBef>
              <a:spcAft>
                <a:spcPts val="0"/>
              </a:spcAft>
              <a:buClr>
                <a:srgbClr val="000066"/>
              </a:buClr>
              <a:buSzPts val="1800"/>
              <a:buChar char="–"/>
              <a:defRPr/>
            </a:lvl4pPr>
            <a:lvl5pPr marL="2286000" lvl="4" indent="-342900" algn="l">
              <a:lnSpc>
                <a:spcPct val="100000"/>
              </a:lnSpc>
              <a:spcBef>
                <a:spcPts val="360"/>
              </a:spcBef>
              <a:spcAft>
                <a:spcPts val="0"/>
              </a:spcAft>
              <a:buClr>
                <a:srgbClr val="000066"/>
              </a:buClr>
              <a:buSzPts val="1800"/>
              <a:buChar char="»"/>
              <a:defRPr/>
            </a:lvl5pPr>
            <a:lvl6pPr marL="2743200" lvl="5" indent="-342900" algn="l">
              <a:lnSpc>
                <a:spcPct val="100000"/>
              </a:lnSpc>
              <a:spcBef>
                <a:spcPts val="360"/>
              </a:spcBef>
              <a:spcAft>
                <a:spcPts val="0"/>
              </a:spcAft>
              <a:buClr>
                <a:srgbClr val="000066"/>
              </a:buClr>
              <a:buSzPts val="1800"/>
              <a:buChar char="»"/>
              <a:defRPr/>
            </a:lvl6pPr>
            <a:lvl7pPr marL="3200400" lvl="6" indent="-342900" algn="l">
              <a:lnSpc>
                <a:spcPct val="100000"/>
              </a:lnSpc>
              <a:spcBef>
                <a:spcPts val="360"/>
              </a:spcBef>
              <a:spcAft>
                <a:spcPts val="0"/>
              </a:spcAft>
              <a:buClr>
                <a:srgbClr val="000066"/>
              </a:buClr>
              <a:buSzPts val="1800"/>
              <a:buChar char="»"/>
              <a:defRPr/>
            </a:lvl7pPr>
            <a:lvl8pPr marL="3657600" lvl="7" indent="-342900" algn="l">
              <a:lnSpc>
                <a:spcPct val="100000"/>
              </a:lnSpc>
              <a:spcBef>
                <a:spcPts val="360"/>
              </a:spcBef>
              <a:spcAft>
                <a:spcPts val="0"/>
              </a:spcAft>
              <a:buClr>
                <a:srgbClr val="000066"/>
              </a:buClr>
              <a:buSzPts val="1800"/>
              <a:buChar char="»"/>
              <a:defRPr/>
            </a:lvl8pPr>
            <a:lvl9pPr marL="4114800" lvl="8" indent="-342900" algn="l">
              <a:lnSpc>
                <a:spcPct val="100000"/>
              </a:lnSpc>
              <a:spcBef>
                <a:spcPts val="360"/>
              </a:spcBef>
              <a:spcAft>
                <a:spcPts val="0"/>
              </a:spcAft>
              <a:buClr>
                <a:srgbClr val="000066"/>
              </a:buClr>
              <a:buSzPts val="1800"/>
              <a:buChar char="»"/>
              <a:defRPr/>
            </a:lvl9pPr>
          </a:lstStyle>
          <a:p>
            <a:endParaRPr/>
          </a:p>
        </p:txBody>
      </p:sp>
      <p:sp>
        <p:nvSpPr>
          <p:cNvPr id="138" name="Google Shape;138;p23"/>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915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9"/>
        <p:cNvGrpSpPr/>
        <p:nvPr/>
      </p:nvGrpSpPr>
      <p:grpSpPr>
        <a:xfrm>
          <a:off x="0" y="0"/>
          <a:ext cx="0" cy="0"/>
          <a:chOff x="0" y="0"/>
          <a:chExt cx="0" cy="0"/>
        </a:xfrm>
      </p:grpSpPr>
      <p:sp>
        <p:nvSpPr>
          <p:cNvPr id="140" name="Google Shape;140;p2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41" name="Google Shape;141;p24"/>
          <p:cNvSpPr txBox="1">
            <a:spLocks noGrp="1"/>
          </p:cNvSpPr>
          <p:nvPr>
            <p:ph type="subTitle" idx="1"/>
          </p:nvPr>
        </p:nvSpPr>
        <p:spPr>
          <a:xfrm>
            <a:off x="1524000" y="3602037"/>
            <a:ext cx="9144000" cy="1655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2" name="Google Shape;142;p2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sz="1900"/>
            </a:lvl1pPr>
            <a:lvl2pPr lvl="1" algn="l">
              <a:lnSpc>
                <a:spcPct val="100000"/>
              </a:lnSpc>
              <a:spcBef>
                <a:spcPts val="0"/>
              </a:spcBef>
              <a:spcAft>
                <a:spcPts val="0"/>
              </a:spcAft>
              <a:buSzPts val="1500"/>
              <a:buNone/>
              <a:defRPr sz="1900"/>
            </a:lvl2pPr>
            <a:lvl3pPr lvl="2" algn="l">
              <a:lnSpc>
                <a:spcPct val="100000"/>
              </a:lnSpc>
              <a:spcBef>
                <a:spcPts val="0"/>
              </a:spcBef>
              <a:spcAft>
                <a:spcPts val="0"/>
              </a:spcAft>
              <a:buSzPts val="1500"/>
              <a:buNone/>
              <a:defRPr sz="1900"/>
            </a:lvl3pPr>
            <a:lvl4pPr lvl="3" algn="l">
              <a:lnSpc>
                <a:spcPct val="100000"/>
              </a:lnSpc>
              <a:spcBef>
                <a:spcPts val="0"/>
              </a:spcBef>
              <a:spcAft>
                <a:spcPts val="0"/>
              </a:spcAft>
              <a:buSzPts val="1500"/>
              <a:buNone/>
              <a:defRPr sz="1900"/>
            </a:lvl4pPr>
            <a:lvl5pPr lvl="4" algn="l">
              <a:lnSpc>
                <a:spcPct val="100000"/>
              </a:lnSpc>
              <a:spcBef>
                <a:spcPts val="0"/>
              </a:spcBef>
              <a:spcAft>
                <a:spcPts val="0"/>
              </a:spcAft>
              <a:buSzPts val="1500"/>
              <a:buNone/>
              <a:defRPr sz="1900"/>
            </a:lvl5pPr>
            <a:lvl6pPr lvl="5" algn="l">
              <a:lnSpc>
                <a:spcPct val="100000"/>
              </a:lnSpc>
              <a:spcBef>
                <a:spcPts val="0"/>
              </a:spcBef>
              <a:spcAft>
                <a:spcPts val="0"/>
              </a:spcAft>
              <a:buSzPts val="1500"/>
              <a:buNone/>
              <a:defRPr sz="1900"/>
            </a:lvl6pPr>
            <a:lvl7pPr lvl="6" algn="l">
              <a:lnSpc>
                <a:spcPct val="100000"/>
              </a:lnSpc>
              <a:spcBef>
                <a:spcPts val="0"/>
              </a:spcBef>
              <a:spcAft>
                <a:spcPts val="0"/>
              </a:spcAft>
              <a:buSzPts val="1500"/>
              <a:buNone/>
              <a:defRPr sz="1900"/>
            </a:lvl7pPr>
            <a:lvl8pPr lvl="7" algn="l">
              <a:lnSpc>
                <a:spcPct val="100000"/>
              </a:lnSpc>
              <a:spcBef>
                <a:spcPts val="0"/>
              </a:spcBef>
              <a:spcAft>
                <a:spcPts val="0"/>
              </a:spcAft>
              <a:buSzPts val="1500"/>
              <a:buNone/>
              <a:defRPr sz="1900"/>
            </a:lvl8pPr>
            <a:lvl9pPr lvl="8" algn="l">
              <a:lnSpc>
                <a:spcPct val="100000"/>
              </a:lnSpc>
              <a:spcBef>
                <a:spcPts val="0"/>
              </a:spcBef>
              <a:spcAft>
                <a:spcPts val="0"/>
              </a:spcAft>
              <a:buSzPts val="1500"/>
              <a:buNone/>
              <a:defRPr sz="1900"/>
            </a:lvl9pPr>
          </a:lstStyle>
          <a:p>
            <a:endParaRPr/>
          </a:p>
        </p:txBody>
      </p:sp>
      <p:sp>
        <p:nvSpPr>
          <p:cNvPr id="143" name="Google Shape;143;p2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sz="1900"/>
            </a:lvl1pPr>
            <a:lvl2pPr lvl="1" algn="l">
              <a:lnSpc>
                <a:spcPct val="100000"/>
              </a:lnSpc>
              <a:spcBef>
                <a:spcPts val="0"/>
              </a:spcBef>
              <a:spcAft>
                <a:spcPts val="0"/>
              </a:spcAft>
              <a:buSzPts val="1500"/>
              <a:buNone/>
              <a:defRPr sz="1900"/>
            </a:lvl2pPr>
            <a:lvl3pPr lvl="2" algn="l">
              <a:lnSpc>
                <a:spcPct val="100000"/>
              </a:lnSpc>
              <a:spcBef>
                <a:spcPts val="0"/>
              </a:spcBef>
              <a:spcAft>
                <a:spcPts val="0"/>
              </a:spcAft>
              <a:buSzPts val="1500"/>
              <a:buNone/>
              <a:defRPr sz="1900"/>
            </a:lvl3pPr>
            <a:lvl4pPr lvl="3" algn="l">
              <a:lnSpc>
                <a:spcPct val="100000"/>
              </a:lnSpc>
              <a:spcBef>
                <a:spcPts val="0"/>
              </a:spcBef>
              <a:spcAft>
                <a:spcPts val="0"/>
              </a:spcAft>
              <a:buSzPts val="1500"/>
              <a:buNone/>
              <a:defRPr sz="1900"/>
            </a:lvl4pPr>
            <a:lvl5pPr lvl="4" algn="l">
              <a:lnSpc>
                <a:spcPct val="100000"/>
              </a:lnSpc>
              <a:spcBef>
                <a:spcPts val="0"/>
              </a:spcBef>
              <a:spcAft>
                <a:spcPts val="0"/>
              </a:spcAft>
              <a:buSzPts val="1500"/>
              <a:buNone/>
              <a:defRPr sz="1900"/>
            </a:lvl5pPr>
            <a:lvl6pPr lvl="5" algn="l">
              <a:lnSpc>
                <a:spcPct val="100000"/>
              </a:lnSpc>
              <a:spcBef>
                <a:spcPts val="0"/>
              </a:spcBef>
              <a:spcAft>
                <a:spcPts val="0"/>
              </a:spcAft>
              <a:buSzPts val="1500"/>
              <a:buNone/>
              <a:defRPr sz="1900"/>
            </a:lvl6pPr>
            <a:lvl7pPr lvl="6" algn="l">
              <a:lnSpc>
                <a:spcPct val="100000"/>
              </a:lnSpc>
              <a:spcBef>
                <a:spcPts val="0"/>
              </a:spcBef>
              <a:spcAft>
                <a:spcPts val="0"/>
              </a:spcAft>
              <a:buSzPts val="1500"/>
              <a:buNone/>
              <a:defRPr sz="1900"/>
            </a:lvl7pPr>
            <a:lvl8pPr lvl="7" algn="l">
              <a:lnSpc>
                <a:spcPct val="100000"/>
              </a:lnSpc>
              <a:spcBef>
                <a:spcPts val="0"/>
              </a:spcBef>
              <a:spcAft>
                <a:spcPts val="0"/>
              </a:spcAft>
              <a:buSzPts val="1500"/>
              <a:buNone/>
              <a:defRPr sz="1900"/>
            </a:lvl8pPr>
            <a:lvl9pPr lvl="8" algn="l">
              <a:lnSpc>
                <a:spcPct val="100000"/>
              </a:lnSpc>
              <a:spcBef>
                <a:spcPts val="0"/>
              </a:spcBef>
              <a:spcAft>
                <a:spcPts val="0"/>
              </a:spcAft>
              <a:buSzPts val="1500"/>
              <a:buNone/>
              <a:defRPr sz="1900"/>
            </a:lvl9pPr>
          </a:lstStyle>
          <a:p>
            <a:endParaRPr/>
          </a:p>
        </p:txBody>
      </p:sp>
      <p:sp>
        <p:nvSpPr>
          <p:cNvPr id="144" name="Google Shape;144;p2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065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914400" y="-47621"/>
            <a:ext cx="10363200" cy="8858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2800" b="1" i="0" u="none" strike="noStrike" cap="none">
                <a:solidFill>
                  <a:srgbClr val="660033"/>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1400"/>
              <a:buFont typeface="Arial"/>
              <a:buNone/>
              <a:defRPr sz="2800" b="1" i="0" u="none" strike="noStrike" cap="none">
                <a:solidFill>
                  <a:srgbClr val="990000"/>
                </a:solidFill>
                <a:latin typeface="Helvetica Neue"/>
                <a:ea typeface="Helvetica Neue"/>
                <a:cs typeface="Helvetica Neue"/>
                <a:sym typeface="Helvetica Neue"/>
              </a:defRPr>
            </a:lvl9pPr>
          </a:lstStyle>
          <a:p>
            <a:endParaRPr/>
          </a:p>
        </p:txBody>
      </p:sp>
      <p:sp>
        <p:nvSpPr>
          <p:cNvPr id="86" name="Google Shape;86;p13"/>
          <p:cNvSpPr txBox="1">
            <a:spLocks noGrp="1"/>
          </p:cNvSpPr>
          <p:nvPr>
            <p:ph type="body" idx="1"/>
          </p:nvPr>
        </p:nvSpPr>
        <p:spPr>
          <a:xfrm>
            <a:off x="586324" y="1143000"/>
            <a:ext cx="11271249" cy="5257800"/>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rgbClr val="000066"/>
              </a:buClr>
              <a:buSzPts val="2400"/>
              <a:buFont typeface="Helvetica Neue"/>
              <a:buChar char="•"/>
              <a:defRPr sz="2400" b="0" i="0" u="none" strike="noStrike" cap="none">
                <a:solidFill>
                  <a:srgbClr val="000066"/>
                </a:solidFill>
                <a:latin typeface="Helvetica Neue"/>
                <a:ea typeface="Helvetica Neue"/>
                <a:cs typeface="Helvetica Neue"/>
                <a:sym typeface="Helvetica Neue"/>
              </a:defRPr>
            </a:lvl1pPr>
            <a:lvl2pPr marL="914400" marR="0" lvl="1" indent="-355600" algn="l" rtl="0">
              <a:lnSpc>
                <a:spcPct val="100000"/>
              </a:lnSpc>
              <a:spcBef>
                <a:spcPts val="400"/>
              </a:spcBef>
              <a:spcAft>
                <a:spcPts val="0"/>
              </a:spcAft>
              <a:buClr>
                <a:srgbClr val="000066"/>
              </a:buClr>
              <a:buSzPts val="2000"/>
              <a:buFont typeface="Helvetica Neue"/>
              <a:buChar char="–"/>
              <a:defRPr sz="2000" b="0" i="0" u="none" strike="noStrike" cap="none">
                <a:solidFill>
                  <a:srgbClr val="000066"/>
                </a:solidFill>
                <a:latin typeface="Helvetica Neue"/>
                <a:ea typeface="Helvetica Neue"/>
                <a:cs typeface="Helvetica Neue"/>
                <a:sym typeface="Helvetica Neue"/>
              </a:defRPr>
            </a:lvl2pPr>
            <a:lvl3pPr marL="1371600" marR="0" lvl="2" indent="-342900" algn="l" rtl="0">
              <a:lnSpc>
                <a:spcPct val="100000"/>
              </a:lnSpc>
              <a:spcBef>
                <a:spcPts val="360"/>
              </a:spcBef>
              <a:spcAft>
                <a:spcPts val="0"/>
              </a:spcAft>
              <a:buClr>
                <a:srgbClr val="000066"/>
              </a:buClr>
              <a:buSzPts val="1800"/>
              <a:buFont typeface="Helvetica Neue"/>
              <a:buChar char="•"/>
              <a:defRPr sz="1800" b="0" i="0" u="none" strike="noStrike" cap="none">
                <a:solidFill>
                  <a:srgbClr val="000066"/>
                </a:solidFill>
                <a:latin typeface="Helvetica Neue"/>
                <a:ea typeface="Helvetica Neue"/>
                <a:cs typeface="Helvetica Neue"/>
                <a:sym typeface="Helvetica Neue"/>
              </a:defRPr>
            </a:lvl3pPr>
            <a:lvl4pPr marL="1828800" marR="0" lvl="3" indent="-330200" algn="l" rtl="0">
              <a:lnSpc>
                <a:spcPct val="100000"/>
              </a:lnSpc>
              <a:spcBef>
                <a:spcPts val="320"/>
              </a:spcBef>
              <a:spcAft>
                <a:spcPts val="0"/>
              </a:spcAft>
              <a:buClr>
                <a:srgbClr val="000066"/>
              </a:buClr>
              <a:buSzPts val="1600"/>
              <a:buFont typeface="Helvetica Neue"/>
              <a:buChar char="–"/>
              <a:defRPr sz="1600" b="0" i="0" u="none" strike="noStrike" cap="none">
                <a:solidFill>
                  <a:srgbClr val="000066"/>
                </a:solidFill>
                <a:latin typeface="Helvetica Neue"/>
                <a:ea typeface="Helvetica Neue"/>
                <a:cs typeface="Helvetica Neue"/>
                <a:sym typeface="Helvetica Neue"/>
              </a:defRPr>
            </a:lvl4pPr>
            <a:lvl5pPr marL="2286000" marR="0" lvl="4" indent="-317500" algn="l" rtl="0">
              <a:lnSpc>
                <a:spcPct val="100000"/>
              </a:lnSpc>
              <a:spcBef>
                <a:spcPts val="280"/>
              </a:spcBef>
              <a:spcAft>
                <a:spcPts val="0"/>
              </a:spcAft>
              <a:buClr>
                <a:srgbClr val="000066"/>
              </a:buClr>
              <a:buSzPts val="1400"/>
              <a:buFont typeface="Helvetica Neue"/>
              <a:buChar char="»"/>
              <a:defRPr sz="1400" b="0" i="0" u="none" strike="noStrike" cap="none">
                <a:solidFill>
                  <a:srgbClr val="000066"/>
                </a:solidFill>
                <a:latin typeface="Helvetica Neue"/>
                <a:ea typeface="Helvetica Neue"/>
                <a:cs typeface="Helvetica Neue"/>
                <a:sym typeface="Helvetica Neue"/>
              </a:defRPr>
            </a:lvl5pPr>
            <a:lvl6pPr marL="2743200" marR="0" lvl="5" indent="-317500" algn="l" rtl="0">
              <a:lnSpc>
                <a:spcPct val="100000"/>
              </a:lnSpc>
              <a:spcBef>
                <a:spcPts val="280"/>
              </a:spcBef>
              <a:spcAft>
                <a:spcPts val="0"/>
              </a:spcAft>
              <a:buClr>
                <a:srgbClr val="000066"/>
              </a:buClr>
              <a:buSzPts val="1400"/>
              <a:buFont typeface="Helvetica Neue"/>
              <a:buChar char="»"/>
              <a:defRPr sz="1400" b="0" i="0" u="none" strike="noStrike" cap="none">
                <a:solidFill>
                  <a:srgbClr val="000066"/>
                </a:solidFill>
                <a:latin typeface="Helvetica Neue"/>
                <a:ea typeface="Helvetica Neue"/>
                <a:cs typeface="Helvetica Neue"/>
                <a:sym typeface="Helvetica Neue"/>
              </a:defRPr>
            </a:lvl6pPr>
            <a:lvl7pPr marL="3200400" marR="0" lvl="6" indent="-317500" algn="l" rtl="0">
              <a:lnSpc>
                <a:spcPct val="100000"/>
              </a:lnSpc>
              <a:spcBef>
                <a:spcPts val="280"/>
              </a:spcBef>
              <a:spcAft>
                <a:spcPts val="0"/>
              </a:spcAft>
              <a:buClr>
                <a:srgbClr val="000066"/>
              </a:buClr>
              <a:buSzPts val="1400"/>
              <a:buFont typeface="Helvetica Neue"/>
              <a:buChar char="»"/>
              <a:defRPr sz="1400" b="0" i="0" u="none" strike="noStrike" cap="none">
                <a:solidFill>
                  <a:srgbClr val="000066"/>
                </a:solidFill>
                <a:latin typeface="Helvetica Neue"/>
                <a:ea typeface="Helvetica Neue"/>
                <a:cs typeface="Helvetica Neue"/>
                <a:sym typeface="Helvetica Neue"/>
              </a:defRPr>
            </a:lvl7pPr>
            <a:lvl8pPr marL="3657600" marR="0" lvl="7" indent="-317500" algn="l" rtl="0">
              <a:lnSpc>
                <a:spcPct val="100000"/>
              </a:lnSpc>
              <a:spcBef>
                <a:spcPts val="280"/>
              </a:spcBef>
              <a:spcAft>
                <a:spcPts val="0"/>
              </a:spcAft>
              <a:buClr>
                <a:srgbClr val="000066"/>
              </a:buClr>
              <a:buSzPts val="1400"/>
              <a:buFont typeface="Helvetica Neue"/>
              <a:buChar char="»"/>
              <a:defRPr sz="1400" b="0" i="0" u="none" strike="noStrike" cap="none">
                <a:solidFill>
                  <a:srgbClr val="000066"/>
                </a:solidFill>
                <a:latin typeface="Helvetica Neue"/>
                <a:ea typeface="Helvetica Neue"/>
                <a:cs typeface="Helvetica Neue"/>
                <a:sym typeface="Helvetica Neue"/>
              </a:defRPr>
            </a:lvl8pPr>
            <a:lvl9pPr marL="4114800" marR="0" lvl="8" indent="-317500" algn="l" rtl="0">
              <a:lnSpc>
                <a:spcPct val="100000"/>
              </a:lnSpc>
              <a:spcBef>
                <a:spcPts val="280"/>
              </a:spcBef>
              <a:spcAft>
                <a:spcPts val="0"/>
              </a:spcAft>
              <a:buClr>
                <a:srgbClr val="000066"/>
              </a:buClr>
              <a:buSzPts val="1400"/>
              <a:buFont typeface="Helvetica Neue"/>
              <a:buChar char="»"/>
              <a:defRPr sz="1400" b="0" i="0" u="none" strike="noStrike" cap="none">
                <a:solidFill>
                  <a:srgbClr val="000066"/>
                </a:solidFill>
                <a:latin typeface="Helvetica Neue"/>
                <a:ea typeface="Helvetica Neue"/>
                <a:cs typeface="Helvetica Neue"/>
                <a:sym typeface="Helvetica Neue"/>
              </a:defRPr>
            </a:lvl9pPr>
          </a:lstStyle>
          <a:p>
            <a:endParaRPr/>
          </a:p>
        </p:txBody>
      </p:sp>
      <p:sp>
        <p:nvSpPr>
          <p:cNvPr id="87" name="Google Shape;87;p13"/>
          <p:cNvSpPr txBox="1">
            <a:spLocks noGrp="1"/>
          </p:cNvSpPr>
          <p:nvPr>
            <p:ph type="sldNum" idx="12"/>
          </p:nvPr>
        </p:nvSpPr>
        <p:spPr>
          <a:xfrm>
            <a:off x="9550400" y="6553200"/>
            <a:ext cx="2540000" cy="2286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rgbClr val="000066"/>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US"/>
              <a:t>‹#›</a:t>
            </a:fld>
            <a:endParaRPr/>
          </a:p>
        </p:txBody>
      </p:sp>
      <p:sp>
        <p:nvSpPr>
          <p:cNvPr id="88" name="Google Shape;88;p13"/>
          <p:cNvSpPr/>
          <p:nvPr/>
        </p:nvSpPr>
        <p:spPr>
          <a:xfrm rot="10800000" flipH="1">
            <a:off x="10" y="782644"/>
            <a:ext cx="12198351" cy="217351"/>
          </a:xfrm>
          <a:prstGeom prst="rect">
            <a:avLst/>
          </a:prstGeom>
          <a:solidFill>
            <a:srgbClr val="74A6E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1" u="none" strike="noStrike" cap="none">
              <a:solidFill>
                <a:srgbClr val="000000"/>
              </a:solidFill>
              <a:latin typeface="Helvetica Neue"/>
              <a:ea typeface="Helvetica Neue"/>
              <a:cs typeface="Helvetica Neue"/>
              <a:sym typeface="Helvetica Neue"/>
            </a:endParaRPr>
          </a:p>
        </p:txBody>
      </p:sp>
      <p:sp>
        <p:nvSpPr>
          <p:cNvPr id="89" name="Google Shape;89;p13"/>
          <p:cNvSpPr txBox="1"/>
          <p:nvPr/>
        </p:nvSpPr>
        <p:spPr>
          <a:xfrm>
            <a:off x="306826" y="758344"/>
            <a:ext cx="745699" cy="2462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FFFFFF"/>
                </a:solidFill>
                <a:latin typeface="Helvetica Neue"/>
                <a:ea typeface="Helvetica Neue"/>
                <a:cs typeface="Helvetica Neue"/>
                <a:sym typeface="Helvetica Neue"/>
              </a:rPr>
              <a:t>INSPYRE</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4423979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doi.org/10.1029/2025JD04560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E7791-5733-EB93-5A8F-CE56D769461A}"/>
              </a:ext>
            </a:extLst>
          </p:cNvPr>
          <p:cNvSpPr>
            <a:spLocks noGrp="1"/>
          </p:cNvSpPr>
          <p:nvPr>
            <p:ph type="ctrTitle"/>
          </p:nvPr>
        </p:nvSpPr>
        <p:spPr>
          <a:xfrm>
            <a:off x="0" y="1500433"/>
            <a:ext cx="12192000" cy="2387700"/>
          </a:xfrm>
        </p:spPr>
        <p:txBody>
          <a:bodyPr/>
          <a:lstStyle/>
          <a:p>
            <a:r>
              <a:rPr lang="en-US" dirty="0"/>
              <a:t>The Scanning High-resolution Interferometer Sounder (S-HIS)</a:t>
            </a:r>
          </a:p>
        </p:txBody>
      </p:sp>
      <p:sp>
        <p:nvSpPr>
          <p:cNvPr id="7" name="Subtitle 6">
            <a:extLst>
              <a:ext uri="{FF2B5EF4-FFF2-40B4-BE49-F238E27FC236}">
                <a16:creationId xmlns:a16="http://schemas.microsoft.com/office/drawing/2014/main" id="{C96E70EF-6D1C-6D88-F885-5D5420F2F53F}"/>
              </a:ext>
            </a:extLst>
          </p:cNvPr>
          <p:cNvSpPr>
            <a:spLocks noGrp="1"/>
          </p:cNvSpPr>
          <p:nvPr>
            <p:ph type="subTitle" idx="1"/>
          </p:nvPr>
        </p:nvSpPr>
        <p:spPr>
          <a:xfrm>
            <a:off x="1524000" y="4138369"/>
            <a:ext cx="9144000" cy="1655700"/>
          </a:xfrm>
        </p:spPr>
        <p:txBody>
          <a:bodyPr/>
          <a:lstStyle/>
          <a:p>
            <a:r>
              <a:rPr lang="en-US" dirty="0"/>
              <a:t>Joe Taylor and the S-HIS Team</a:t>
            </a:r>
          </a:p>
          <a:p>
            <a:r>
              <a:rPr lang="en-US" dirty="0"/>
              <a:t>NOAA PoC/Sponsor: Satya Kalluri, </a:t>
            </a:r>
            <a:r>
              <a:rPr lang="en-US" dirty="0" err="1"/>
              <a:t>Lihang</a:t>
            </a:r>
            <a:r>
              <a:rPr lang="en-US" dirty="0"/>
              <a:t> Zhou</a:t>
            </a:r>
          </a:p>
          <a:p>
            <a:endParaRPr lang="en-US" dirty="0"/>
          </a:p>
          <a:p>
            <a:r>
              <a:rPr lang="en-US" dirty="0"/>
              <a:t>INSPYRE ER-2 Team Meeting</a:t>
            </a:r>
          </a:p>
          <a:p>
            <a:r>
              <a:rPr lang="en-US" dirty="0"/>
              <a:t>May 19, 2026</a:t>
            </a:r>
          </a:p>
        </p:txBody>
      </p:sp>
    </p:spTree>
    <p:extLst>
      <p:ext uri="{BB962C8B-B14F-4D97-AF65-F5344CB8AC3E}">
        <p14:creationId xmlns:p14="http://schemas.microsoft.com/office/powerpoint/2010/main" val="3510624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BBADB5DB-04AA-2BD1-5A64-69D312DB56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204CCB-0A8F-376F-1C32-57B781871A11}"/>
              </a:ext>
            </a:extLst>
          </p:cNvPr>
          <p:cNvSpPr>
            <a:spLocks noGrp="1"/>
          </p:cNvSpPr>
          <p:nvPr>
            <p:ph type="title"/>
          </p:nvPr>
        </p:nvSpPr>
        <p:spPr/>
        <p:txBody>
          <a:bodyPr/>
          <a:lstStyle/>
          <a:p>
            <a:r>
              <a:rPr lang="en-US" dirty="0">
                <a:latin typeface="Arial" panose="020B0604020202020204" pitchFamily="34" charset="0"/>
              </a:rPr>
              <a:t>S-HIS: Team, Instrument, and Core Capabilities</a:t>
            </a:r>
            <a:endParaRPr lang="en-US" dirty="0"/>
          </a:p>
        </p:txBody>
      </p:sp>
      <p:sp>
        <p:nvSpPr>
          <p:cNvPr id="5" name="TextBox 4">
            <a:extLst>
              <a:ext uri="{FF2B5EF4-FFF2-40B4-BE49-F238E27FC236}">
                <a16:creationId xmlns:a16="http://schemas.microsoft.com/office/drawing/2014/main" id="{886128F2-5DE7-AECA-A049-7F8621277958}"/>
              </a:ext>
            </a:extLst>
          </p:cNvPr>
          <p:cNvSpPr txBox="1"/>
          <p:nvPr/>
        </p:nvSpPr>
        <p:spPr>
          <a:xfrm>
            <a:off x="287581" y="1060326"/>
            <a:ext cx="11612605" cy="5509200"/>
          </a:xfrm>
          <a:prstGeom prst="rect">
            <a:avLst/>
          </a:prstGeom>
          <a:noFill/>
        </p:spPr>
        <p:txBody>
          <a:bodyPr wrap="square">
            <a:spAutoFit/>
          </a:bodyPr>
          <a:lstStyle/>
          <a:p>
            <a:pPr marL="238125" indent="-238125" rtl="0">
              <a:spcBef>
                <a:spcPts val="600"/>
              </a:spcBef>
              <a:spcAft>
                <a:spcPts val="600"/>
              </a:spcAft>
              <a:buNone/>
            </a:pPr>
            <a:r>
              <a:rPr lang="en-US" sz="2400" b="1" u="none" strike="noStrike"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rPr>
              <a:t>Who we are:</a:t>
            </a:r>
            <a:endParaRPr lang="en-US" sz="2400" b="1"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238125" indent="-238125" rtl="0" fontAlgn="base">
              <a:spcBef>
                <a:spcPts val="1200"/>
              </a:spcBef>
              <a:buFont typeface="Arial" panose="020B0604020202020204" pitchFamily="34" charset="0"/>
              <a:buChar char="•"/>
            </a:pPr>
            <a:r>
              <a:rPr lang="en-US" u="none" strike="noStrike" dirty="0">
                <a:solidFill>
                  <a:srgbClr val="000066"/>
                </a:solidFill>
                <a:effectLst/>
                <a:latin typeface="Helvetica Neue Medium" panose="02000503000000020004" pitchFamily="2" charset="0"/>
                <a:ea typeface="Helvetica Neue Medium" panose="02000503000000020004" pitchFamily="2" charset="0"/>
                <a:cs typeface="Helvetica Neue Medium" panose="02000503000000020004" pitchFamily="2" charset="0"/>
              </a:rPr>
              <a:t>Instrument: Scanning High-resolution Interferometer Sounder (S-HIS)</a:t>
            </a:r>
            <a:endParaRPr lang="en-US" dirty="0">
              <a:solidFill>
                <a:srgbClr val="000066"/>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pPr marL="238125" indent="-238125" rtl="0" fontAlgn="base">
              <a:spcBef>
                <a:spcPts val="1200"/>
              </a:spcBef>
              <a:buFont typeface="Arial" panose="020B0604020202020204" pitchFamily="34" charset="0"/>
              <a:buChar char="•"/>
            </a:pPr>
            <a:r>
              <a:rPr lang="en-US"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PI: Joe Taylor</a:t>
            </a:r>
          </a:p>
          <a:p>
            <a:pPr marL="238125" indent="-238125" rtl="0" fontAlgn="base">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NOAA POCs: Satya Kalluri, </a:t>
            </a:r>
            <a:r>
              <a:rPr lang="en-US" dirty="0" err="1">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Lihang</a:t>
            </a: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 Zhou</a:t>
            </a:r>
          </a:p>
          <a:p>
            <a:pPr marL="238125" indent="-238125" rtl="0" fontAlgn="base">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Dave Tobin (Level 1 Radiances, Level 2 Retrievals), Elisabeth Weisz (Level 2 Retrievals), Ray Garcia (data processing and delivery), Doug Adler (mechanical engineering) Lori Borg, Dan </a:t>
            </a:r>
            <a:r>
              <a:rPr lang="en-US" dirty="0" err="1">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DeSlover</a:t>
            </a: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 Denny Hackel, Michelle Loveless (instrument/product support)</a:t>
            </a:r>
          </a:p>
          <a:p>
            <a:pPr marL="238125" indent="-238125" fontAlgn="base">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Cooperative Institute for Meteorological Satellite Studies (CIMSS), Space Science and Engineering Center (SSEC), University of Wisconsin-Madison</a:t>
            </a:r>
          </a:p>
          <a:p>
            <a:pPr marL="238125" indent="-238125">
              <a:spcBef>
                <a:spcPts val="600"/>
              </a:spcBef>
              <a:spcAft>
                <a:spcPts val="600"/>
              </a:spcAft>
            </a:pPr>
            <a:r>
              <a:rPr lang="en-US" sz="2400" b="1" dirty="0">
                <a:solidFill>
                  <a:srgbClr val="000066"/>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What we measure:</a:t>
            </a:r>
          </a:p>
          <a:p>
            <a:pPr marL="238125" indent="-238125" fontAlgn="base">
              <a:spcBef>
                <a:spcPts val="600"/>
              </a:spcBef>
              <a:buFont typeface="Arial" panose="020B0604020202020204" pitchFamily="34" charset="0"/>
              <a:buChar char="•"/>
            </a:pP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High spectral resolution infrared radiances; 580 – 2850 cm</a:t>
            </a:r>
            <a:r>
              <a:rPr lang="en-US" b="0" i="0" u="none" strike="noStrike" baseline="30000"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-1</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 (3.5 – 17.3 µm</a:t>
            </a: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 0.48 cm</a:t>
            </a:r>
            <a:r>
              <a:rPr lang="en-US" baseline="30000"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-1</a:t>
            </a: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 resolution</a:t>
            </a:r>
          </a:p>
          <a:p>
            <a:pPr marL="238125" indent="-238125" fontAlgn="base">
              <a:spcBef>
                <a:spcPts val="600"/>
              </a:spcBef>
              <a:buFont typeface="Arial" panose="020B0604020202020204" pitchFamily="34" charset="0"/>
              <a:buChar char="•"/>
            </a:pP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Level 2 Dual Regression with De-Aliasing retrievals; Temperature</a:t>
            </a: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 </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water vapor, CO, N</a:t>
            </a:r>
            <a:r>
              <a:rPr lang="en-US" b="0" i="0" u="none" strike="noStrike" baseline="-25000"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2</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O, CH</a:t>
            </a:r>
            <a:r>
              <a:rPr lang="en-US" b="0" i="0" u="none" strike="noStrike" baseline="-25000"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4</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 O</a:t>
            </a:r>
            <a:r>
              <a:rPr lang="en-US" b="0" i="0" u="none" strike="noStrike" baseline="-25000"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3</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 profiles; total column CO</a:t>
            </a:r>
            <a:r>
              <a:rPr lang="en-US" b="0" i="0" u="none" strike="noStrike" baseline="-25000"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2</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 surface emissivity and temperature; cloud mask, cloud top temperature, cloud top pressure</a:t>
            </a:r>
            <a:endPar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endParaRPr>
          </a:p>
          <a:p>
            <a:pPr marL="238125" indent="-238125" fontAlgn="base">
              <a:spcBef>
                <a:spcPts val="600"/>
              </a:spcBef>
              <a:buFont typeface="Arial" panose="020B0604020202020204" pitchFamily="34" charset="0"/>
              <a:buChar char="•"/>
            </a:pP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2km footprint at nadir from 20km altitude </a:t>
            </a: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(0.100 radian field of view)</a:t>
            </a: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 ±40° cross-track swath</a:t>
            </a:r>
          </a:p>
          <a:p>
            <a:pPr marL="238125" indent="-238125" rtl="0" fontAlgn="base">
              <a:spcBef>
                <a:spcPts val="600"/>
              </a:spcBef>
              <a:buFont typeface="Arial" panose="020B0604020202020204" pitchFamily="34" charset="0"/>
              <a:buChar char="•"/>
            </a:pPr>
            <a:r>
              <a:rPr lang="en-US"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rPr>
              <a:t>Platform: ER-2, centerline pod</a:t>
            </a:r>
            <a:endParaRPr lang="en-US" sz="2400" b="0" i="0" u="none" strike="noStrike" dirty="0">
              <a:solidFill>
                <a:srgbClr val="000066"/>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Slide Number Placeholder 5">
            <a:extLst>
              <a:ext uri="{FF2B5EF4-FFF2-40B4-BE49-F238E27FC236}">
                <a16:creationId xmlns:a16="http://schemas.microsoft.com/office/drawing/2014/main" id="{BDA3C56D-0C9E-317E-06F8-479F38DFC4B7}"/>
              </a:ext>
            </a:extLst>
          </p:cNvPr>
          <p:cNvSpPr>
            <a:spLocks noGrp="1"/>
          </p:cNvSpPr>
          <p:nvPr>
            <p:ph type="sldNum" idx="12"/>
          </p:nvPr>
        </p:nvSpPr>
        <p:spPr>
          <a:xfrm>
            <a:off x="9550400" y="6553200"/>
            <a:ext cx="2540000" cy="228600"/>
          </a:xfrm>
        </p:spPr>
        <p:txBody>
          <a:bodyPr/>
          <a:lstStyle/>
          <a:p>
            <a:pPr marL="0" lvl="0" indent="0" algn="r" rtl="0">
              <a:spcBef>
                <a:spcPts val="0"/>
              </a:spcBef>
              <a:spcAft>
                <a:spcPts val="0"/>
              </a:spcAft>
              <a:buNone/>
            </a:pPr>
            <a:fld id="{00000000-1234-1234-1234-123412341234}" type="slidenum">
              <a:rPr lang="en-US" b="1" smtClean="0"/>
              <a:t>2</a:t>
            </a:fld>
            <a:endParaRPr lang="en-US" b="1"/>
          </a:p>
        </p:txBody>
      </p:sp>
    </p:spTree>
    <p:extLst>
      <p:ext uri="{BB962C8B-B14F-4D97-AF65-F5344CB8AC3E}">
        <p14:creationId xmlns:p14="http://schemas.microsoft.com/office/powerpoint/2010/main" val="326769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DB56-5178-F0C7-FB63-86B2902837BD}"/>
              </a:ext>
            </a:extLst>
          </p:cNvPr>
          <p:cNvSpPr>
            <a:spLocks noGrp="1"/>
          </p:cNvSpPr>
          <p:nvPr>
            <p:ph type="title"/>
          </p:nvPr>
        </p:nvSpPr>
        <p:spPr/>
        <p:txBody>
          <a:bodyPr/>
          <a:lstStyle/>
          <a:p>
            <a:r>
              <a:rPr lang="en-US" dirty="0"/>
              <a:t>S-HIS:  Scanning High-resolution Interferometer Sounder</a:t>
            </a:r>
          </a:p>
        </p:txBody>
      </p:sp>
      <p:pic>
        <p:nvPicPr>
          <p:cNvPr id="5" name="Picture 4">
            <a:extLst>
              <a:ext uri="{FF2B5EF4-FFF2-40B4-BE49-F238E27FC236}">
                <a16:creationId xmlns:a16="http://schemas.microsoft.com/office/drawing/2014/main" id="{31DF51B4-AD88-68D4-EC83-9BED957A797D}"/>
              </a:ext>
            </a:extLst>
          </p:cNvPr>
          <p:cNvPicPr>
            <a:picLocks noChangeAspect="1"/>
          </p:cNvPicPr>
          <p:nvPr/>
        </p:nvPicPr>
        <p:blipFill>
          <a:blip r:embed="rId2"/>
          <a:stretch>
            <a:fillRect/>
          </a:stretch>
        </p:blipFill>
        <p:spPr>
          <a:xfrm>
            <a:off x="723900" y="1061381"/>
            <a:ext cx="10744200" cy="5804853"/>
          </a:xfrm>
          <a:prstGeom prst="rect">
            <a:avLst/>
          </a:prstGeom>
        </p:spPr>
      </p:pic>
      <p:sp>
        <p:nvSpPr>
          <p:cNvPr id="6" name="Slide Number Placeholder 5">
            <a:extLst>
              <a:ext uri="{FF2B5EF4-FFF2-40B4-BE49-F238E27FC236}">
                <a16:creationId xmlns:a16="http://schemas.microsoft.com/office/drawing/2014/main" id="{FB9AEA44-6B09-23F5-9FC2-64532F6E4F1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036024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0584-8259-D8A6-E876-564DE85CB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36067-8FB9-95EC-B914-269843709725}"/>
              </a:ext>
            </a:extLst>
          </p:cNvPr>
          <p:cNvSpPr>
            <a:spLocks noGrp="1"/>
          </p:cNvSpPr>
          <p:nvPr>
            <p:ph type="title"/>
          </p:nvPr>
        </p:nvSpPr>
        <p:spPr/>
        <p:txBody>
          <a:bodyPr/>
          <a:lstStyle/>
          <a:p>
            <a:r>
              <a:rPr lang="en-US" dirty="0"/>
              <a:t>S-HIS:  Scanning High-resolution Interferometer Sounder</a:t>
            </a:r>
          </a:p>
        </p:txBody>
      </p:sp>
      <p:pic>
        <p:nvPicPr>
          <p:cNvPr id="4" name="Picture 3">
            <a:extLst>
              <a:ext uri="{FF2B5EF4-FFF2-40B4-BE49-F238E27FC236}">
                <a16:creationId xmlns:a16="http://schemas.microsoft.com/office/drawing/2014/main" id="{55F1D004-55D1-CB99-7BFD-20C7BF120950}"/>
              </a:ext>
            </a:extLst>
          </p:cNvPr>
          <p:cNvPicPr>
            <a:picLocks noChangeAspect="1"/>
          </p:cNvPicPr>
          <p:nvPr/>
        </p:nvPicPr>
        <p:blipFill>
          <a:blip r:embed="rId2"/>
          <a:stretch>
            <a:fillRect/>
          </a:stretch>
        </p:blipFill>
        <p:spPr>
          <a:xfrm>
            <a:off x="723900" y="1068070"/>
            <a:ext cx="10744200" cy="5789930"/>
          </a:xfrm>
          <a:prstGeom prst="rect">
            <a:avLst/>
          </a:prstGeom>
        </p:spPr>
      </p:pic>
      <p:sp>
        <p:nvSpPr>
          <p:cNvPr id="6" name="Slide Number Placeholder 5">
            <a:extLst>
              <a:ext uri="{FF2B5EF4-FFF2-40B4-BE49-F238E27FC236}">
                <a16:creationId xmlns:a16="http://schemas.microsoft.com/office/drawing/2014/main" id="{FB0A326E-A034-662D-9EE4-93A44E0349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1747085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398C-3B91-FB2C-6E13-4BD963998874}"/>
              </a:ext>
            </a:extLst>
          </p:cNvPr>
          <p:cNvSpPr>
            <a:spLocks noGrp="1"/>
          </p:cNvSpPr>
          <p:nvPr>
            <p:ph type="title"/>
          </p:nvPr>
        </p:nvSpPr>
        <p:spPr/>
        <p:txBody>
          <a:bodyPr/>
          <a:lstStyle/>
          <a:p>
            <a:r>
              <a:rPr lang="en-US" dirty="0"/>
              <a:t>S-HIS Calibration, Calibration Verification, and Traceability</a:t>
            </a:r>
          </a:p>
        </p:txBody>
      </p:sp>
      <p:pic>
        <p:nvPicPr>
          <p:cNvPr id="6" name="Picture 5">
            <a:extLst>
              <a:ext uri="{FF2B5EF4-FFF2-40B4-BE49-F238E27FC236}">
                <a16:creationId xmlns:a16="http://schemas.microsoft.com/office/drawing/2014/main" id="{8673AB06-A4C5-211C-639B-AD20F95D0EC1}"/>
              </a:ext>
            </a:extLst>
          </p:cNvPr>
          <p:cNvPicPr>
            <a:picLocks noChangeAspect="1"/>
          </p:cNvPicPr>
          <p:nvPr/>
        </p:nvPicPr>
        <p:blipFill>
          <a:blip r:embed="rId2"/>
          <a:stretch>
            <a:fillRect/>
          </a:stretch>
        </p:blipFill>
        <p:spPr>
          <a:xfrm>
            <a:off x="723900" y="1067606"/>
            <a:ext cx="10744200" cy="5790394"/>
          </a:xfrm>
          <a:prstGeom prst="rect">
            <a:avLst/>
          </a:prstGeom>
        </p:spPr>
      </p:pic>
      <p:sp>
        <p:nvSpPr>
          <p:cNvPr id="7" name="Slide Number Placeholder 6">
            <a:extLst>
              <a:ext uri="{FF2B5EF4-FFF2-40B4-BE49-F238E27FC236}">
                <a16:creationId xmlns:a16="http://schemas.microsoft.com/office/drawing/2014/main" id="{1F63E4A8-93F1-F1C9-7CDD-4F82A6165C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407842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8" name="Google Shape;218;p37"/>
          <p:cNvSpPr txBox="1">
            <a:spLocks noGrp="1"/>
          </p:cNvSpPr>
          <p:nvPr>
            <p:ph type="title"/>
          </p:nvPr>
        </p:nvSpPr>
        <p:spPr>
          <a:xfrm>
            <a:off x="2" y="1"/>
            <a:ext cx="12187800" cy="777900"/>
          </a:xfrm>
          <a:prstGeom prst="rect">
            <a:avLst/>
          </a:prstGeom>
          <a:noFill/>
          <a:ln>
            <a:noFill/>
          </a:ln>
        </p:spPr>
        <p:txBody>
          <a:bodyPr spcFirstLastPara="1" wrap="square" lIns="91425" tIns="45700" rIns="91425" bIns="45700" anchor="ctr" anchorCtr="0">
            <a:normAutofit/>
          </a:bodyPr>
          <a:lstStyle/>
          <a:p>
            <a:pPr lvl="0">
              <a:buSzPts val="1556"/>
            </a:pPr>
            <a:r>
              <a:rPr lang="en-US" dirty="0">
                <a:latin typeface="Arial" panose="020B0604020202020204" pitchFamily="34" charset="0"/>
              </a:rPr>
              <a:t>S-HIS: Strengths, Limits, and Unique Value</a:t>
            </a:r>
            <a:endParaRPr dirty="0"/>
          </a:p>
        </p:txBody>
      </p:sp>
      <p:sp>
        <p:nvSpPr>
          <p:cNvPr id="222" name="Google Shape;222;p37"/>
          <p:cNvSpPr txBox="1"/>
          <p:nvPr/>
        </p:nvSpPr>
        <p:spPr>
          <a:xfrm>
            <a:off x="3817210" y="4113772"/>
            <a:ext cx="18714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FFFFFF"/>
                </a:solidFill>
                <a:effectLst/>
                <a:uLnTx/>
                <a:uFillTx/>
                <a:latin typeface="Calibri"/>
                <a:ea typeface="Calibri"/>
                <a:cs typeface="Calibri"/>
                <a:sym typeface="Calibri"/>
              </a:rPr>
              <a:t>NSF/NCAR GV</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FFFFFF"/>
                </a:solidFill>
                <a:effectLst/>
                <a:uLnTx/>
                <a:uFillTx/>
                <a:latin typeface="Calibri"/>
                <a:ea typeface="Calibri"/>
                <a:cs typeface="Calibri"/>
                <a:sym typeface="Calibri"/>
              </a:rPr>
              <a:t>(in-situ)</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 name="TextBox 2">
            <a:extLst>
              <a:ext uri="{FF2B5EF4-FFF2-40B4-BE49-F238E27FC236}">
                <a16:creationId xmlns:a16="http://schemas.microsoft.com/office/drawing/2014/main" id="{3651FBD5-B46D-FC83-5686-36BC4D7856ED}"/>
              </a:ext>
            </a:extLst>
          </p:cNvPr>
          <p:cNvSpPr txBox="1"/>
          <p:nvPr/>
        </p:nvSpPr>
        <p:spPr>
          <a:xfrm>
            <a:off x="251333" y="1295215"/>
            <a:ext cx="11940667" cy="5324535"/>
          </a:xfrm>
          <a:prstGeom prst="rect">
            <a:avLst/>
          </a:prstGeom>
          <a:noFill/>
        </p:spPr>
        <p:txBody>
          <a:bodyPr wrap="square">
            <a:spAutoFit/>
          </a:bodyPr>
          <a:lstStyle/>
          <a:p>
            <a:pPr rtl="0">
              <a:spcBef>
                <a:spcPts val="600"/>
              </a:spcBef>
              <a:spcAft>
                <a:spcPts val="600"/>
              </a:spcAft>
              <a:buNone/>
            </a:pPr>
            <a:r>
              <a:rPr lang="en-US" sz="2000" b="1" u="none" strike="noStrike"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rPr>
              <a:t>What does S-HIS do especially well?</a:t>
            </a:r>
            <a:endParaRPr lang="en-US" sz="2000" b="1"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352425" indent="-352425" fontAlgn="base">
              <a:spcBef>
                <a:spcPts val="600"/>
              </a:spcBef>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Thermodynamic and trace gas profiling providing 3-d characterization of the atmosphere in extreme fire environments</a:t>
            </a:r>
          </a:p>
          <a:p>
            <a:pPr marL="346075" indent="-346075" fontAlgn="base">
              <a:spcBef>
                <a:spcPts val="600"/>
              </a:spcBef>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Unmatched airborne IR sounder calibration accuracy and proven instrument reliability (38 missions, &gt;99% uptime typical)</a:t>
            </a:r>
            <a:br>
              <a:rPr lang="en-US" sz="2000" b="1" u="none" strike="noStrike"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rPr>
            </a:br>
            <a:endParaRPr lang="en-US" sz="200" b="1" u="none" strike="noStrike"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indent="-342900" fontAlgn="base">
              <a:spcBef>
                <a:spcPts val="600"/>
              </a:spcBef>
              <a:spcAft>
                <a:spcPts val="600"/>
              </a:spcAft>
              <a:buFont typeface="Arial" panose="020B0604020202020204" pitchFamily="34" charset="0"/>
              <a:buChar char="•"/>
            </a:pPr>
            <a:r>
              <a:rPr lang="en-US" sz="2000" b="1" dirty="0">
                <a:solidFill>
                  <a:srgbClr val="000066"/>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Key limitations or constraints</a:t>
            </a:r>
          </a:p>
          <a:p>
            <a:pPr marL="352425" indent="-352425" fontAlgn="base">
              <a:spcBef>
                <a:spcPts val="600"/>
              </a:spcBef>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Optically thick clouds are opaque in the infrared; in the presence of dense clouds or thick smoke plumes the retrieved profiles are only valid above the cloud or smoke top</a:t>
            </a:r>
          </a:p>
          <a:p>
            <a:pPr indent="-342900" fontAlgn="base">
              <a:spcBef>
                <a:spcPts val="600"/>
              </a:spcBef>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Potential for signal saturation over widespread high intensity fires</a:t>
            </a:r>
          </a:p>
          <a:p>
            <a:pPr indent="-342900" fontAlgn="base">
              <a:spcBef>
                <a:spcPts val="600"/>
              </a:spcBef>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Vertical T/q profile resolution of ~1-2km</a:t>
            </a:r>
          </a:p>
          <a:p>
            <a:pPr rtl="0">
              <a:spcBef>
                <a:spcPts val="600"/>
              </a:spcBef>
              <a:spcAft>
                <a:spcPts val="600"/>
              </a:spcAft>
              <a:buNone/>
            </a:pPr>
            <a:r>
              <a:rPr lang="en-US" sz="2000" b="1" u="none" strike="noStrike"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rPr>
              <a:t>Unique contribution to INSPYRE</a:t>
            </a:r>
            <a:endParaRPr lang="en-US" sz="2000" b="1" dirty="0">
              <a:solidFill>
                <a:srgbClr val="000066"/>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352425" indent="-352425" fontAlgn="base">
              <a:spcBef>
                <a:spcPts val="600"/>
              </a:spcBef>
              <a:spcAft>
                <a:spcPts val="600"/>
              </a:spcAft>
              <a:buFont typeface="Arial" panose="020B0604020202020204" pitchFamily="34" charset="0"/>
              <a:buChar char="•"/>
            </a:pPr>
            <a:r>
              <a:rPr lang="en-US" dirty="0">
                <a:solidFill>
                  <a:srgbClr val="000066"/>
                </a:solidFill>
                <a:latin typeface="Helvetica Neue" panose="02000503000000020004" pitchFamily="2" charset="0"/>
                <a:ea typeface="Helvetica Neue" panose="02000503000000020004" pitchFamily="2" charset="0"/>
                <a:cs typeface="Helvetica Neue" panose="02000503000000020004" pitchFamily="2" charset="0"/>
              </a:rPr>
              <a:t>The S-HIS delivers atmospheric temperature and water vapor profiles, which are the mission's top-tier measurement requirements, and carbon monoxide (CO) profiles, essential for tracking smoke plume evolution and emissions</a:t>
            </a:r>
          </a:p>
        </p:txBody>
      </p:sp>
      <p:sp>
        <p:nvSpPr>
          <p:cNvPr id="2" name="Slide Number Placeholder 5">
            <a:extLst>
              <a:ext uri="{FF2B5EF4-FFF2-40B4-BE49-F238E27FC236}">
                <a16:creationId xmlns:a16="http://schemas.microsoft.com/office/drawing/2014/main" id="{C88829C0-CC50-2B56-7213-61020FE53A44}"/>
              </a:ext>
            </a:extLst>
          </p:cNvPr>
          <p:cNvSpPr>
            <a:spLocks noGrp="1"/>
          </p:cNvSpPr>
          <p:nvPr>
            <p:ph type="sldNum" idx="12"/>
          </p:nvPr>
        </p:nvSpPr>
        <p:spPr>
          <a:xfrm>
            <a:off x="9550400" y="6553200"/>
            <a:ext cx="2540000" cy="228600"/>
          </a:xfrm>
        </p:spPr>
        <p:txBody>
          <a:bodyPr/>
          <a:lstStyle/>
          <a:p>
            <a:pPr marL="0" lvl="0" indent="0" algn="r" rtl="0">
              <a:spcBef>
                <a:spcPts val="0"/>
              </a:spcBef>
              <a:spcAft>
                <a:spcPts val="0"/>
              </a:spcAft>
              <a:buNone/>
            </a:pPr>
            <a:fld id="{00000000-1234-1234-1234-123412341234}" type="slidenum">
              <a:rPr lang="en-US" b="1" smtClean="0"/>
              <a:t>6</a:t>
            </a:fld>
            <a:endParaRPr lang="en-US"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A48FD-A93E-79EF-7511-13DFE23A6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C6185-A9C8-9EC9-D4CE-3FB8EC48772F}"/>
              </a:ext>
            </a:extLst>
          </p:cNvPr>
          <p:cNvSpPr>
            <a:spLocks noGrp="1"/>
          </p:cNvSpPr>
          <p:nvPr>
            <p:ph type="title"/>
          </p:nvPr>
        </p:nvSpPr>
        <p:spPr/>
        <p:txBody>
          <a:bodyPr/>
          <a:lstStyle/>
          <a:p>
            <a:r>
              <a:rPr lang="en-US" dirty="0"/>
              <a:t>INSPYRE Science Questions and Data Use </a:t>
            </a:r>
          </a:p>
        </p:txBody>
      </p:sp>
      <p:sp>
        <p:nvSpPr>
          <p:cNvPr id="3" name="Text Placeholder 2">
            <a:extLst>
              <a:ext uri="{FF2B5EF4-FFF2-40B4-BE49-F238E27FC236}">
                <a16:creationId xmlns:a16="http://schemas.microsoft.com/office/drawing/2014/main" id="{F6A17551-58DE-DA83-BC0A-258039FA1E6D}"/>
              </a:ext>
            </a:extLst>
          </p:cNvPr>
          <p:cNvSpPr>
            <a:spLocks noGrp="1"/>
          </p:cNvSpPr>
          <p:nvPr>
            <p:ph type="body" idx="1"/>
          </p:nvPr>
        </p:nvSpPr>
        <p:spPr>
          <a:xfrm>
            <a:off x="0" y="1196363"/>
            <a:ext cx="5274733" cy="5436554"/>
          </a:xfrm>
        </p:spPr>
        <p:txBody>
          <a:bodyPr/>
          <a:lstStyle/>
          <a:p>
            <a:pPr marL="114300" indent="0">
              <a:buNone/>
            </a:pPr>
            <a:r>
              <a:rPr lang="en-US" sz="2000" b="1" dirty="0">
                <a:latin typeface="Helvetica Neue Condensed" panose="02000503000000020004" pitchFamily="2" charset="0"/>
                <a:ea typeface="Helvetica Neue Condensed" panose="02000503000000020004" pitchFamily="2" charset="0"/>
                <a:cs typeface="Helvetica Neue Condensed" panose="02000503000000020004" pitchFamily="2" charset="0"/>
              </a:rPr>
              <a:t>How our data can be used:</a:t>
            </a:r>
          </a:p>
          <a:p>
            <a:pPr lvl="1" fontAlgn="base"/>
            <a:r>
              <a:rPr lang="en-US" sz="1800" dirty="0"/>
              <a:t>S-HIS provides high vertical resolution constraints on atmospheric temperature and water vapor profiles. These measurements are essential for characterizing the 3D thermodynamic environment in which fires and smoke plumes evolve.</a:t>
            </a:r>
          </a:p>
          <a:p>
            <a:pPr lvl="1" fontAlgn="base"/>
            <a:r>
              <a:rPr lang="en-US" sz="1800" dirty="0"/>
              <a:t>Convective Stability and </a:t>
            </a:r>
            <a:r>
              <a:rPr lang="en-US" sz="1800" dirty="0" err="1"/>
              <a:t>PyroCb</a:t>
            </a:r>
            <a:r>
              <a:rPr lang="en-US" sz="1800" dirty="0"/>
              <a:t> Initiation: The retrievals are used to calculate convective stability indices, such as CAPE (Convective Available Potential Energy). It specifically constrains the conditions—such as low-level temperature inversions and mid-level humidity saturation—that lead to the explosive initiation of pyrocumulonimbus (</a:t>
            </a:r>
            <a:r>
              <a:rPr lang="en-US" sz="1800" dirty="0" err="1"/>
              <a:t>pyroCb</a:t>
            </a:r>
            <a:r>
              <a:rPr lang="en-US" sz="1800" dirty="0"/>
              <a:t>) events</a:t>
            </a:r>
          </a:p>
        </p:txBody>
      </p:sp>
      <p:pic>
        <p:nvPicPr>
          <p:cNvPr id="4" name="Picture 3">
            <a:extLst>
              <a:ext uri="{FF2B5EF4-FFF2-40B4-BE49-F238E27FC236}">
                <a16:creationId xmlns:a16="http://schemas.microsoft.com/office/drawing/2014/main" id="{4AB8423C-7089-1A8E-6378-00DB4188591B}"/>
              </a:ext>
            </a:extLst>
          </p:cNvPr>
          <p:cNvPicPr>
            <a:picLocks noChangeAspect="1"/>
          </p:cNvPicPr>
          <p:nvPr/>
        </p:nvPicPr>
        <p:blipFill>
          <a:blip r:embed="rId3"/>
          <a:stretch>
            <a:fillRect/>
          </a:stretch>
        </p:blipFill>
        <p:spPr>
          <a:xfrm>
            <a:off x="5461708" y="1247162"/>
            <a:ext cx="6730292" cy="5612625"/>
          </a:xfrm>
          <a:prstGeom prst="rect">
            <a:avLst/>
          </a:prstGeom>
        </p:spPr>
      </p:pic>
      <p:sp>
        <p:nvSpPr>
          <p:cNvPr id="6" name="TextBox 5">
            <a:extLst>
              <a:ext uri="{FF2B5EF4-FFF2-40B4-BE49-F238E27FC236}">
                <a16:creationId xmlns:a16="http://schemas.microsoft.com/office/drawing/2014/main" id="{F9F39180-189C-463F-6BCD-5A36289D0EB5}"/>
              </a:ext>
            </a:extLst>
          </p:cNvPr>
          <p:cNvSpPr txBox="1"/>
          <p:nvPr/>
        </p:nvSpPr>
        <p:spPr>
          <a:xfrm>
            <a:off x="10383520" y="6127988"/>
            <a:ext cx="1127760" cy="507831"/>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r"/>
            <a:r>
              <a:rPr lang="en-US" sz="900" dirty="0"/>
              <a:t>Collocation of the S-HIS data with the </a:t>
            </a:r>
            <a:r>
              <a:rPr lang="en-US" sz="900" dirty="0" err="1"/>
              <a:t>eMAS</a:t>
            </a:r>
            <a:r>
              <a:rPr lang="en-US" sz="900" dirty="0"/>
              <a:t> (11</a:t>
            </a:r>
            <a:r>
              <a:rPr lang="el-GR" sz="900" dirty="0"/>
              <a:t>μ</a:t>
            </a:r>
            <a:r>
              <a:rPr lang="en-US" sz="900" dirty="0"/>
              <a:t>m) </a:t>
            </a:r>
          </a:p>
        </p:txBody>
      </p:sp>
      <p:sp>
        <p:nvSpPr>
          <p:cNvPr id="7" name="TextBox 6">
            <a:extLst>
              <a:ext uri="{FF2B5EF4-FFF2-40B4-BE49-F238E27FC236}">
                <a16:creationId xmlns:a16="http://schemas.microsoft.com/office/drawing/2014/main" id="{07961579-A6F6-CFE1-EB5D-D4848B906EBE}"/>
              </a:ext>
            </a:extLst>
          </p:cNvPr>
          <p:cNvSpPr txBox="1"/>
          <p:nvPr/>
        </p:nvSpPr>
        <p:spPr>
          <a:xfrm>
            <a:off x="7843520" y="6266487"/>
            <a:ext cx="1341120" cy="2308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US" sz="900" dirty="0"/>
              <a:t>T/q retrieval near fire</a:t>
            </a:r>
          </a:p>
        </p:txBody>
      </p:sp>
      <p:sp>
        <p:nvSpPr>
          <p:cNvPr id="8" name="TextBox 7">
            <a:extLst>
              <a:ext uri="{FF2B5EF4-FFF2-40B4-BE49-F238E27FC236}">
                <a16:creationId xmlns:a16="http://schemas.microsoft.com/office/drawing/2014/main" id="{062C934F-DFD8-4C63-8360-9E74619C7950}"/>
              </a:ext>
            </a:extLst>
          </p:cNvPr>
          <p:cNvSpPr txBox="1"/>
          <p:nvPr/>
        </p:nvSpPr>
        <p:spPr>
          <a:xfrm>
            <a:off x="6182360" y="6266487"/>
            <a:ext cx="1474185" cy="2308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r"/>
            <a:r>
              <a:rPr lang="en-US" sz="900" dirty="0"/>
              <a:t>T/q retrieval outside fire</a:t>
            </a:r>
          </a:p>
        </p:txBody>
      </p:sp>
      <p:sp>
        <p:nvSpPr>
          <p:cNvPr id="9" name="TextBox 8">
            <a:extLst>
              <a:ext uri="{FF2B5EF4-FFF2-40B4-BE49-F238E27FC236}">
                <a16:creationId xmlns:a16="http://schemas.microsoft.com/office/drawing/2014/main" id="{C19BD67E-2675-E5B7-1A12-9FD9926D8AC2}"/>
              </a:ext>
            </a:extLst>
          </p:cNvPr>
          <p:cNvSpPr txBox="1"/>
          <p:nvPr/>
        </p:nvSpPr>
        <p:spPr>
          <a:xfrm>
            <a:off x="5537200" y="3472542"/>
            <a:ext cx="4109720" cy="2308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US" sz="900" dirty="0"/>
              <a:t>S-HIS Observed BTs and nadir view cross-section of retrieved T profile</a:t>
            </a:r>
          </a:p>
        </p:txBody>
      </p:sp>
      <p:sp>
        <p:nvSpPr>
          <p:cNvPr id="10" name="Oval 9">
            <a:extLst>
              <a:ext uri="{FF2B5EF4-FFF2-40B4-BE49-F238E27FC236}">
                <a16:creationId xmlns:a16="http://schemas.microsoft.com/office/drawing/2014/main" id="{472BB88E-189B-1A1A-2C83-F0E4266465D6}"/>
              </a:ext>
            </a:extLst>
          </p:cNvPr>
          <p:cNvSpPr/>
          <p:nvPr/>
        </p:nvSpPr>
        <p:spPr>
          <a:xfrm>
            <a:off x="8826854" y="5342428"/>
            <a:ext cx="576943" cy="742018"/>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920492C-3EC9-F24C-ADAC-FC35BC5A9335}"/>
              </a:ext>
            </a:extLst>
          </p:cNvPr>
          <p:cNvSpPr txBox="1"/>
          <p:nvPr/>
        </p:nvSpPr>
        <p:spPr>
          <a:xfrm>
            <a:off x="5515429" y="1005731"/>
            <a:ext cx="5646057" cy="646331"/>
          </a:xfrm>
          <a:prstGeom prst="rect">
            <a:avLst/>
          </a:prstGeom>
          <a:solidFill>
            <a:schemeClr val="accent6">
              <a:lumMod val="60000"/>
              <a:lumOff val="40000"/>
            </a:schemeClr>
          </a:solidFill>
        </p:spPr>
        <p:txBody>
          <a:bodyPr wrap="square">
            <a:spAutoFit/>
          </a:bodyPr>
          <a:lstStyle/>
          <a:p>
            <a:pPr algn="ctr"/>
            <a:r>
              <a:rPr lang="en-US" sz="1200" dirty="0">
                <a:solidFill>
                  <a:schemeClr val="bg1"/>
                </a:solidFill>
                <a:latin typeface="Arial Narrow" panose="020B0604020202020204" pitchFamily="34" charset="0"/>
                <a:cs typeface="Arial Narrow" panose="020B0604020202020204" pitchFamily="34" charset="0"/>
              </a:rPr>
              <a:t>The DRDA retrieval profiles capture high spatial resolution characteristics of the atmosphere and show a dramatic difference for footprints close to the fire, with a low-level temperature inversion, significant mid-level humidity saturation, and very high instability.</a:t>
            </a:r>
          </a:p>
        </p:txBody>
      </p:sp>
      <p:sp>
        <p:nvSpPr>
          <p:cNvPr id="5" name="Slide Number Placeholder 4">
            <a:extLst>
              <a:ext uri="{FF2B5EF4-FFF2-40B4-BE49-F238E27FC236}">
                <a16:creationId xmlns:a16="http://schemas.microsoft.com/office/drawing/2014/main" id="{521ECC63-5B12-D37F-DFB0-CF68CF5FEF0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4012650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8862-1CB6-1093-F8A4-BCB8F2D1B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05E66-3F66-C096-01C5-1DB555DDE34A}"/>
              </a:ext>
            </a:extLst>
          </p:cNvPr>
          <p:cNvSpPr>
            <a:spLocks noGrp="1"/>
          </p:cNvSpPr>
          <p:nvPr>
            <p:ph type="title"/>
          </p:nvPr>
        </p:nvSpPr>
        <p:spPr/>
        <p:txBody>
          <a:bodyPr/>
          <a:lstStyle/>
          <a:p>
            <a:r>
              <a:rPr lang="en-US" dirty="0"/>
              <a:t>INSPYRE Science Questions and Data Use </a:t>
            </a:r>
          </a:p>
        </p:txBody>
      </p:sp>
      <p:sp>
        <p:nvSpPr>
          <p:cNvPr id="3" name="Text Placeholder 2">
            <a:extLst>
              <a:ext uri="{FF2B5EF4-FFF2-40B4-BE49-F238E27FC236}">
                <a16:creationId xmlns:a16="http://schemas.microsoft.com/office/drawing/2014/main" id="{E2866FAE-76DA-B2C4-6A99-F6AB998C9D26}"/>
              </a:ext>
            </a:extLst>
          </p:cNvPr>
          <p:cNvSpPr>
            <a:spLocks noGrp="1"/>
          </p:cNvSpPr>
          <p:nvPr>
            <p:ph type="body" idx="1"/>
          </p:nvPr>
        </p:nvSpPr>
        <p:spPr>
          <a:xfrm>
            <a:off x="0" y="1196363"/>
            <a:ext cx="5365019" cy="5463382"/>
          </a:xfrm>
        </p:spPr>
        <p:txBody>
          <a:bodyPr/>
          <a:lstStyle/>
          <a:p>
            <a:pPr marL="114300" indent="0">
              <a:buNone/>
            </a:pPr>
            <a:r>
              <a:rPr lang="en-US" sz="2000" b="1" dirty="0">
                <a:latin typeface="Helvetica Neue Condensed" panose="02000503000000020004" pitchFamily="2" charset="0"/>
                <a:ea typeface="Helvetica Neue Condensed" panose="02000503000000020004" pitchFamily="2" charset="0"/>
                <a:cs typeface="Helvetica Neue Condensed" panose="02000503000000020004" pitchFamily="2" charset="0"/>
              </a:rPr>
              <a:t>How our data can be used:</a:t>
            </a:r>
          </a:p>
          <a:p>
            <a:pPr lvl="1" fontAlgn="base"/>
            <a:r>
              <a:rPr lang="en-US" dirty="0"/>
              <a:t>Emission and Plume Evolution: S-HIS retrievals of carbon monoxide (CO) profiles, along with the detection of trace gases, are used to track and quantify fire emission processes and the subsequent evolution of smoke plumes.</a:t>
            </a:r>
          </a:p>
          <a:p>
            <a:pPr lvl="1" fontAlgn="base"/>
            <a:r>
              <a:rPr lang="en-US" dirty="0"/>
              <a:t>Cloud and Surface Radiative Properties: The measurements constrain surface skin temperature, surface emissivity, and cloud radiative properties. It also retrieves cloud-top pressure and height, which are vital for determining the vertical extent of smoke and clouds</a:t>
            </a:r>
          </a:p>
        </p:txBody>
      </p:sp>
      <p:pic>
        <p:nvPicPr>
          <p:cNvPr id="5" name="test_3d_rtv_plot_COVMRp2_sh190821_60pcs_20190822T003623_20190822T004649_tlapse2">
            <a:hlinkClick r:id="" action="ppaction://media"/>
            <a:extLst>
              <a:ext uri="{FF2B5EF4-FFF2-40B4-BE49-F238E27FC236}">
                <a16:creationId xmlns:a16="http://schemas.microsoft.com/office/drawing/2014/main" id="{3C526D81-FCAE-F504-F9EE-975D5FEB03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19854" y="1193577"/>
            <a:ext cx="6672146" cy="3602496"/>
          </a:xfrm>
          <a:prstGeom prst="rect">
            <a:avLst/>
          </a:prstGeom>
        </p:spPr>
      </p:pic>
      <p:sp>
        <p:nvSpPr>
          <p:cNvPr id="6" name="TextBox 5">
            <a:extLst>
              <a:ext uri="{FF2B5EF4-FFF2-40B4-BE49-F238E27FC236}">
                <a16:creationId xmlns:a16="http://schemas.microsoft.com/office/drawing/2014/main" id="{A1461810-6EE0-CEEF-2E81-F7B3F2FCDD82}"/>
              </a:ext>
            </a:extLst>
          </p:cNvPr>
          <p:cNvSpPr txBox="1"/>
          <p:nvPr/>
        </p:nvSpPr>
        <p:spPr>
          <a:xfrm>
            <a:off x="5861278" y="5033230"/>
            <a:ext cx="6099048" cy="1384995"/>
          </a:xfrm>
          <a:prstGeom prst="rect">
            <a:avLst/>
          </a:prstGeom>
          <a:solidFill>
            <a:schemeClr val="bg1">
              <a:lumMod val="85000"/>
            </a:schemeClr>
          </a:solidFill>
        </p:spPr>
        <p:txBody>
          <a:bodyPr wrap="square">
            <a:spAutoFit/>
          </a:bodyPr>
          <a:lstStyle/>
          <a:p>
            <a:r>
              <a:rPr lang="en-US" sz="1400" b="1" dirty="0"/>
              <a:t>Example CO retrieval for the 5th overpass of the Sheridan fire</a:t>
            </a:r>
          </a:p>
          <a:p>
            <a:pPr marL="145733" indent="-145733">
              <a:buFont typeface="Arial" panose="020B0604020202020204" pitchFamily="34" charset="0"/>
              <a:buChar char="•"/>
            </a:pPr>
            <a:r>
              <a:rPr lang="en-US" sz="1400" dirty="0"/>
              <a:t>Retrieved (Dual Regression) CO VMR (</a:t>
            </a:r>
            <a:r>
              <a:rPr lang="en-US" sz="1400" dirty="0" err="1"/>
              <a:t>ppmv</a:t>
            </a:r>
            <a:r>
              <a:rPr lang="en-US" sz="1400" dirty="0"/>
              <a:t>) for the 5</a:t>
            </a:r>
            <a:r>
              <a:rPr lang="en-US" sz="1400" baseline="30000" dirty="0"/>
              <a:t>th</a:t>
            </a:r>
            <a:r>
              <a:rPr lang="en-US" sz="1400" dirty="0"/>
              <a:t> pass near the Sheridan fire</a:t>
            </a:r>
          </a:p>
          <a:p>
            <a:pPr marL="145733" indent="-145733">
              <a:buFont typeface="Arial" panose="020B0604020202020204" pitchFamily="34" charset="0"/>
              <a:buChar char="•"/>
            </a:pPr>
            <a:r>
              <a:rPr lang="en-US" sz="1400" dirty="0"/>
              <a:t>Showing retrieved values with increasing minimum CO VMR plot threshold</a:t>
            </a:r>
          </a:p>
          <a:p>
            <a:pPr marL="145733" indent="-145733">
              <a:buFont typeface="Arial" panose="020B0604020202020204" pitchFamily="34" charset="0"/>
              <a:buChar char="•"/>
            </a:pPr>
            <a:r>
              <a:rPr lang="en-US" sz="1400" dirty="0"/>
              <a:t>Illustrates the 3-dimensional nature of the retrieved parameters</a:t>
            </a:r>
          </a:p>
        </p:txBody>
      </p:sp>
      <p:sp>
        <p:nvSpPr>
          <p:cNvPr id="4" name="Slide Number Placeholder 3">
            <a:extLst>
              <a:ext uri="{FF2B5EF4-FFF2-40B4-BE49-F238E27FC236}">
                <a16:creationId xmlns:a16="http://schemas.microsoft.com/office/drawing/2014/main" id="{84547B33-6C49-64F4-03B6-D96464A847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130631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8862-1CB6-1093-F8A4-BCB8F2D1B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05E66-3F66-C096-01C5-1DB555DDE34A}"/>
              </a:ext>
            </a:extLst>
          </p:cNvPr>
          <p:cNvSpPr>
            <a:spLocks noGrp="1"/>
          </p:cNvSpPr>
          <p:nvPr>
            <p:ph type="title"/>
          </p:nvPr>
        </p:nvSpPr>
        <p:spPr/>
        <p:txBody>
          <a:bodyPr/>
          <a:lstStyle/>
          <a:p>
            <a:r>
              <a:rPr lang="en-US" dirty="0"/>
              <a:t>INSPYRE Science Questions and Data Use </a:t>
            </a:r>
          </a:p>
        </p:txBody>
      </p:sp>
      <p:sp>
        <p:nvSpPr>
          <p:cNvPr id="3" name="Text Placeholder 2">
            <a:extLst>
              <a:ext uri="{FF2B5EF4-FFF2-40B4-BE49-F238E27FC236}">
                <a16:creationId xmlns:a16="http://schemas.microsoft.com/office/drawing/2014/main" id="{E2866FAE-76DA-B2C4-6A99-F6AB998C9D26}"/>
              </a:ext>
            </a:extLst>
          </p:cNvPr>
          <p:cNvSpPr>
            <a:spLocks noGrp="1"/>
          </p:cNvSpPr>
          <p:nvPr>
            <p:ph type="body" idx="1"/>
          </p:nvPr>
        </p:nvSpPr>
        <p:spPr>
          <a:xfrm>
            <a:off x="0" y="1196363"/>
            <a:ext cx="6451600" cy="5414894"/>
          </a:xfrm>
        </p:spPr>
        <p:txBody>
          <a:bodyPr/>
          <a:lstStyle/>
          <a:p>
            <a:pPr marL="114300" indent="0">
              <a:buNone/>
            </a:pPr>
            <a:r>
              <a:rPr lang="en-US" sz="2000" b="1" dirty="0">
                <a:latin typeface="Helvetica Neue Condensed" panose="02000503000000020004" pitchFamily="2" charset="0"/>
                <a:ea typeface="Helvetica Neue Condensed" panose="02000503000000020004" pitchFamily="2" charset="0"/>
                <a:cs typeface="Helvetica Neue Condensed" panose="02000503000000020004" pitchFamily="2" charset="0"/>
              </a:rPr>
              <a:t>How our data can be used:</a:t>
            </a:r>
          </a:p>
          <a:p>
            <a:pPr lvl="1" fontAlgn="base"/>
            <a:r>
              <a:rPr lang="en-US" dirty="0"/>
              <a:t>VOC measurements: Aircraft-based high spectral resolution thermal infrared observations can be used to detect and characterize VOC enhancements in fire plumes</a:t>
            </a:r>
          </a:p>
          <a:p>
            <a:pPr lvl="1" fontAlgn="base"/>
            <a:r>
              <a:rPr lang="en-US" dirty="0"/>
              <a:t>Hu et al have developed the first aircraft-based thermal IR VOC retrievals using radiance observations from the Scanning High-resolution Interferometer Sounder (S-HIS) during the 2019 FIREX-AQ campaign.</a:t>
            </a:r>
          </a:p>
          <a:p>
            <a:pPr lvl="1" fontAlgn="base"/>
            <a:r>
              <a:rPr lang="en-US" dirty="0"/>
              <a:t>Focusing on methanol and ethene, two of the most abundant chemicals emitted by fires, they have assessed the utility of this approach for mapping wildfire VOCs</a:t>
            </a:r>
          </a:p>
          <a:p>
            <a:pPr lvl="1" fontAlgn="base"/>
            <a:r>
              <a:rPr lang="en-US" dirty="0"/>
              <a:t>C. Hu et al. (2026), Journal of Geophysical Research: Atmospheres,131, e2025JD045605. </a:t>
            </a:r>
            <a:r>
              <a:rPr lang="en-US" dirty="0">
                <a:hlinkClick r:id="rId2">
                  <a:extLst>
                    <a:ext uri="{A12FA001-AC4F-418D-AE19-62706E023703}">
                      <ahyp:hlinkClr xmlns:ahyp="http://schemas.microsoft.com/office/drawing/2018/hyperlinkcolor" val="tx"/>
                    </a:ext>
                  </a:extLst>
                </a:hlinkClick>
              </a:rPr>
              <a:t>https://doi.org/10.1029/2025JD045605</a:t>
            </a:r>
            <a:r>
              <a:rPr lang="en-US" dirty="0"/>
              <a:t> </a:t>
            </a:r>
          </a:p>
          <a:p>
            <a:pPr lvl="1" fontAlgn="base"/>
            <a:endParaRPr lang="en-US" dirty="0">
              <a:solidFill>
                <a:schemeClr val="tx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D445E58-24FD-CE04-7221-A9395A3F56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08902" y="936947"/>
            <a:ext cx="4245484" cy="5522235"/>
          </a:xfrm>
          <a:prstGeom prst="rect">
            <a:avLst/>
          </a:prstGeom>
          <a:noFill/>
        </p:spPr>
      </p:pic>
      <p:sp>
        <p:nvSpPr>
          <p:cNvPr id="7" name="TextBox 3">
            <a:extLst>
              <a:ext uri="{FF2B5EF4-FFF2-40B4-BE49-F238E27FC236}">
                <a16:creationId xmlns:a16="http://schemas.microsoft.com/office/drawing/2014/main" id="{18FFAFA8-FCCB-7DC7-CD6A-78D945C227B0}"/>
              </a:ext>
            </a:extLst>
          </p:cNvPr>
          <p:cNvSpPr txBox="1">
            <a:spLocks noChangeArrowheads="1"/>
          </p:cNvSpPr>
          <p:nvPr/>
        </p:nvSpPr>
        <p:spPr bwMode="auto">
          <a:xfrm>
            <a:off x="7080579" y="6396335"/>
            <a:ext cx="487757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dirty="0">
                <a:solidFill>
                  <a:schemeClr val="accent2">
                    <a:lumMod val="75000"/>
                  </a:schemeClr>
                </a:solidFill>
                <a:latin typeface="Arial" panose="020B0604020202020204" pitchFamily="34" charset="0"/>
                <a:ea typeface="Calibri" panose="020F0502020204030204" pitchFamily="34" charset="0"/>
                <a:cs typeface="Arial" panose="020B0604020202020204" pitchFamily="34" charset="0"/>
              </a:rPr>
              <a:t>Airborne remote sensing maps reactive fire emissions and their downwind transport.</a:t>
            </a:r>
          </a:p>
        </p:txBody>
      </p:sp>
      <p:sp>
        <p:nvSpPr>
          <p:cNvPr id="5" name="Slide Number Placeholder 4">
            <a:extLst>
              <a:ext uri="{FF2B5EF4-FFF2-40B4-BE49-F238E27FC236}">
                <a16:creationId xmlns:a16="http://schemas.microsoft.com/office/drawing/2014/main" id="{9C2EFC8E-DC1D-1715-E5CE-E4AC2A4010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762214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076CE-4EFB-00E2-A1A9-647B256F30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403B4-DB7C-D3CF-E224-33F82623D516}"/>
              </a:ext>
            </a:extLst>
          </p:cNvPr>
          <p:cNvSpPr>
            <a:spLocks noGrp="1"/>
          </p:cNvSpPr>
          <p:nvPr>
            <p:ph type="title"/>
          </p:nvPr>
        </p:nvSpPr>
        <p:spPr>
          <a:xfrm>
            <a:off x="914400" y="-42896"/>
            <a:ext cx="10363200" cy="885825"/>
          </a:xfrm>
        </p:spPr>
        <p:txBody>
          <a:bodyPr/>
          <a:lstStyle/>
          <a:p>
            <a:r>
              <a:rPr lang="en-US" dirty="0"/>
              <a:t>INSPYRE Science Questions and Data Use </a:t>
            </a:r>
          </a:p>
        </p:txBody>
      </p:sp>
      <p:pic>
        <p:nvPicPr>
          <p:cNvPr id="4" name="Picture 3">
            <a:extLst>
              <a:ext uri="{FF2B5EF4-FFF2-40B4-BE49-F238E27FC236}">
                <a16:creationId xmlns:a16="http://schemas.microsoft.com/office/drawing/2014/main" id="{3153EFA7-C6BE-7D83-6D96-7762931A8F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08902" y="936947"/>
            <a:ext cx="4245484" cy="5522235"/>
          </a:xfrm>
          <a:prstGeom prst="rect">
            <a:avLst/>
          </a:prstGeom>
          <a:noFill/>
        </p:spPr>
      </p:pic>
      <p:sp>
        <p:nvSpPr>
          <p:cNvPr id="7" name="TextBox 3">
            <a:extLst>
              <a:ext uri="{FF2B5EF4-FFF2-40B4-BE49-F238E27FC236}">
                <a16:creationId xmlns:a16="http://schemas.microsoft.com/office/drawing/2014/main" id="{92DC815D-BA72-D101-7425-C72838499BE5}"/>
              </a:ext>
            </a:extLst>
          </p:cNvPr>
          <p:cNvSpPr txBox="1">
            <a:spLocks noChangeArrowheads="1"/>
          </p:cNvSpPr>
          <p:nvPr/>
        </p:nvSpPr>
        <p:spPr bwMode="auto">
          <a:xfrm>
            <a:off x="7080579" y="6396335"/>
            <a:ext cx="487757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dirty="0">
                <a:solidFill>
                  <a:schemeClr val="accent2">
                    <a:lumMod val="75000"/>
                  </a:schemeClr>
                </a:solidFill>
                <a:latin typeface="Arial" panose="020B0604020202020204" pitchFamily="34" charset="0"/>
                <a:ea typeface="Calibri" panose="020F0502020204030204" pitchFamily="34" charset="0"/>
                <a:cs typeface="Arial" panose="020B0604020202020204" pitchFamily="34" charset="0"/>
              </a:rPr>
              <a:t>Airborne remote sensing maps reactive fire emissions and their downwind transport.</a:t>
            </a:r>
          </a:p>
        </p:txBody>
      </p:sp>
      <p:sp>
        <p:nvSpPr>
          <p:cNvPr id="5" name="Slide Number Placeholder 4">
            <a:extLst>
              <a:ext uri="{FF2B5EF4-FFF2-40B4-BE49-F238E27FC236}">
                <a16:creationId xmlns:a16="http://schemas.microsoft.com/office/drawing/2014/main" id="{1A81D305-9AD2-15DD-CDCA-A3C4B5D870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pic>
        <p:nvPicPr>
          <p:cNvPr id="10" name="Picture 9">
            <a:extLst>
              <a:ext uri="{FF2B5EF4-FFF2-40B4-BE49-F238E27FC236}">
                <a16:creationId xmlns:a16="http://schemas.microsoft.com/office/drawing/2014/main" id="{793E31B5-672E-0293-FB20-E5B8EB9654E3}"/>
              </a:ext>
            </a:extLst>
          </p:cNvPr>
          <p:cNvPicPr>
            <a:picLocks noChangeAspect="1"/>
          </p:cNvPicPr>
          <p:nvPr/>
        </p:nvPicPr>
        <p:blipFill>
          <a:blip r:embed="rId3"/>
          <a:stretch>
            <a:fillRect/>
          </a:stretch>
        </p:blipFill>
        <p:spPr>
          <a:xfrm>
            <a:off x="452270" y="1024128"/>
            <a:ext cx="5878286" cy="5833872"/>
          </a:xfrm>
          <a:prstGeom prst="rect">
            <a:avLst/>
          </a:prstGeom>
        </p:spPr>
      </p:pic>
      <p:sp>
        <p:nvSpPr>
          <p:cNvPr id="11" name="TextBox 10">
            <a:extLst>
              <a:ext uri="{FF2B5EF4-FFF2-40B4-BE49-F238E27FC236}">
                <a16:creationId xmlns:a16="http://schemas.microsoft.com/office/drawing/2014/main" id="{B9247D35-4FA2-6DD8-6D22-A11982FCB9DF}"/>
              </a:ext>
            </a:extLst>
          </p:cNvPr>
          <p:cNvSpPr txBox="1"/>
          <p:nvPr/>
        </p:nvSpPr>
        <p:spPr>
          <a:xfrm>
            <a:off x="825646" y="936947"/>
            <a:ext cx="5131533" cy="276999"/>
          </a:xfrm>
          <a:prstGeom prst="rect">
            <a:avLst/>
          </a:prstGeom>
          <a:noFill/>
        </p:spPr>
        <p:txBody>
          <a:bodyPr wrap="none" rtlCol="0">
            <a:spAutoFit/>
          </a:bodyPr>
          <a:lstStyle/>
          <a:p>
            <a:pPr algn="ctr"/>
            <a:r>
              <a:rPr lang="en-US" sz="1200" dirty="0"/>
              <a:t>CrIS Coverage Shown; S-HIS coverage is 580 – 2850 cm</a:t>
            </a:r>
            <a:r>
              <a:rPr lang="en-US" sz="1200" baseline="30000" dirty="0"/>
              <a:t>-1</a:t>
            </a:r>
            <a:r>
              <a:rPr lang="en-US" sz="1200" dirty="0"/>
              <a:t> with no gaps </a:t>
            </a:r>
          </a:p>
        </p:txBody>
      </p:sp>
    </p:spTree>
    <p:extLst>
      <p:ext uri="{BB962C8B-B14F-4D97-AF65-F5344CB8AC3E}">
        <p14:creationId xmlns:p14="http://schemas.microsoft.com/office/powerpoint/2010/main" val="3420266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2983E-F8A1-09CC-2EAE-07A2E8172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2A9867-ABEF-C95F-6D0C-FBBA1BC7B40C}"/>
              </a:ext>
            </a:extLst>
          </p:cNvPr>
          <p:cNvSpPr>
            <a:spLocks noGrp="1"/>
          </p:cNvSpPr>
          <p:nvPr>
            <p:ph type="title"/>
          </p:nvPr>
        </p:nvSpPr>
        <p:spPr/>
        <p:txBody>
          <a:bodyPr/>
          <a:lstStyle/>
          <a:p>
            <a:r>
              <a:rPr lang="en-US" dirty="0"/>
              <a:t> Measurement Approach and Operational Needs</a:t>
            </a:r>
          </a:p>
        </p:txBody>
      </p:sp>
      <p:sp>
        <p:nvSpPr>
          <p:cNvPr id="3" name="Text Placeholder 2">
            <a:extLst>
              <a:ext uri="{FF2B5EF4-FFF2-40B4-BE49-F238E27FC236}">
                <a16:creationId xmlns:a16="http://schemas.microsoft.com/office/drawing/2014/main" id="{9A8E845C-3CDF-01D1-8292-103602E17323}"/>
              </a:ext>
            </a:extLst>
          </p:cNvPr>
          <p:cNvSpPr>
            <a:spLocks noGrp="1"/>
          </p:cNvSpPr>
          <p:nvPr>
            <p:ph type="body" idx="1"/>
          </p:nvPr>
        </p:nvSpPr>
        <p:spPr>
          <a:xfrm>
            <a:off x="197709" y="1196363"/>
            <a:ext cx="9994158" cy="5257800"/>
          </a:xfrm>
        </p:spPr>
        <p:txBody>
          <a:bodyPr/>
          <a:lstStyle/>
          <a:p>
            <a:r>
              <a:rPr lang="en-US" sz="1800" b="1" dirty="0"/>
              <a:t>Preferred observing strategy</a:t>
            </a:r>
            <a:endParaRPr lang="en-US" sz="1800" dirty="0"/>
          </a:p>
          <a:p>
            <a:pPr lvl="1" fontAlgn="base"/>
            <a:r>
              <a:rPr lang="en-US" sz="1600" dirty="0"/>
              <a:t>High-altitude straight and level legs (ER-2; remote sensing instrument)</a:t>
            </a:r>
          </a:p>
          <a:p>
            <a:pPr lvl="1" fontAlgn="base"/>
            <a:r>
              <a:rPr lang="en-US" sz="1600" dirty="0"/>
              <a:t>Lawnmower pattern over target to capture full plume extent or Lagrangian sampling of downwind plume detached from convection</a:t>
            </a:r>
          </a:p>
          <a:p>
            <a:pPr lvl="1" fontAlgn="base"/>
            <a:r>
              <a:rPr lang="en-US" sz="1600" dirty="0"/>
              <a:t>Multiple dog-bone or bow-tie passes over target to capture temporal evolution of the atmospheric environment near the target</a:t>
            </a:r>
          </a:p>
          <a:p>
            <a:pPr lvl="1" fontAlgn="base"/>
            <a:r>
              <a:rPr lang="en-US" sz="1600" dirty="0"/>
              <a:t>Pre/during/post </a:t>
            </a:r>
            <a:r>
              <a:rPr lang="en-US" sz="1600" dirty="0" err="1"/>
              <a:t>pyroCb</a:t>
            </a:r>
            <a:r>
              <a:rPr lang="en-US" sz="1600" dirty="0"/>
              <a:t> event to capture life-cycle of evolution leading to and after event</a:t>
            </a:r>
          </a:p>
          <a:p>
            <a:pPr lvl="1" fontAlgn="base"/>
            <a:r>
              <a:rPr lang="en-US" sz="1600" dirty="0"/>
              <a:t>Highest quality data collection is expected for straight and level legs, but S-HIS has also proven to collect high-quality data during smooth turns/banking (roll)</a:t>
            </a:r>
          </a:p>
          <a:p>
            <a:pPr lvl="1" fontAlgn="base"/>
            <a:endParaRPr lang="en-US" sz="1600" dirty="0"/>
          </a:p>
          <a:p>
            <a:endParaRPr lang="en-US" sz="1600" dirty="0"/>
          </a:p>
          <a:p>
            <a:pPr marL="114300" indent="0">
              <a:buNone/>
            </a:pPr>
            <a:endParaRPr lang="en-US" sz="1800" dirty="0"/>
          </a:p>
        </p:txBody>
      </p:sp>
      <p:grpSp>
        <p:nvGrpSpPr>
          <p:cNvPr id="6" name="Group 5">
            <a:extLst>
              <a:ext uri="{FF2B5EF4-FFF2-40B4-BE49-F238E27FC236}">
                <a16:creationId xmlns:a16="http://schemas.microsoft.com/office/drawing/2014/main" id="{992C216D-6B50-0740-CB7A-D73F7A9C7D4A}"/>
              </a:ext>
            </a:extLst>
          </p:cNvPr>
          <p:cNvGrpSpPr/>
          <p:nvPr/>
        </p:nvGrpSpPr>
        <p:grpSpPr>
          <a:xfrm>
            <a:off x="10191867" y="1090855"/>
            <a:ext cx="1802424" cy="3270129"/>
            <a:chOff x="10023231" y="1899748"/>
            <a:chExt cx="1802424" cy="3270129"/>
          </a:xfrm>
        </p:grpSpPr>
        <p:pic>
          <p:nvPicPr>
            <p:cNvPr id="4" name="Picture 3">
              <a:extLst>
                <a:ext uri="{FF2B5EF4-FFF2-40B4-BE49-F238E27FC236}">
                  <a16:creationId xmlns:a16="http://schemas.microsoft.com/office/drawing/2014/main" id="{4A8A47C7-BC39-A9C9-383B-FC82C54A7E1D}"/>
                </a:ext>
              </a:extLst>
            </p:cNvPr>
            <p:cNvPicPr>
              <a:picLocks noChangeAspect="1"/>
            </p:cNvPicPr>
            <p:nvPr/>
          </p:nvPicPr>
          <p:blipFill>
            <a:blip r:embed="rId3"/>
            <a:srcRect l="80675" t="24340" r="3264" b="21728"/>
            <a:stretch>
              <a:fillRect/>
            </a:stretch>
          </p:blipFill>
          <p:spPr>
            <a:xfrm>
              <a:off x="10023231" y="2344667"/>
              <a:ext cx="1802424" cy="2825210"/>
            </a:xfrm>
            <a:prstGeom prst="rect">
              <a:avLst/>
            </a:prstGeom>
          </p:spPr>
        </p:pic>
        <p:sp>
          <p:nvSpPr>
            <p:cNvPr id="5" name="TextBox 4">
              <a:extLst>
                <a:ext uri="{FF2B5EF4-FFF2-40B4-BE49-F238E27FC236}">
                  <a16:creationId xmlns:a16="http://schemas.microsoft.com/office/drawing/2014/main" id="{47290D98-D692-17CF-2EA9-BC5A38DC4AEE}"/>
                </a:ext>
              </a:extLst>
            </p:cNvPr>
            <p:cNvSpPr txBox="1"/>
            <p:nvPr/>
          </p:nvSpPr>
          <p:spPr>
            <a:xfrm>
              <a:off x="10242205" y="1899748"/>
              <a:ext cx="1364476" cy="369332"/>
            </a:xfrm>
            <a:prstGeom prst="rect">
              <a:avLst/>
            </a:prstGeom>
            <a:noFill/>
          </p:spPr>
          <p:txBody>
            <a:bodyPr wrap="none" rtlCol="0">
              <a:spAutoFit/>
            </a:bodyPr>
            <a:lstStyle/>
            <a:p>
              <a:pPr algn="ctr"/>
              <a:r>
                <a:rPr lang="en-US" dirty="0"/>
                <a:t>2019-08-21</a:t>
              </a:r>
            </a:p>
          </p:txBody>
        </p:sp>
      </p:grpSp>
      <p:sp>
        <p:nvSpPr>
          <p:cNvPr id="8" name="Text Placeholder 2">
            <a:extLst>
              <a:ext uri="{FF2B5EF4-FFF2-40B4-BE49-F238E27FC236}">
                <a16:creationId xmlns:a16="http://schemas.microsoft.com/office/drawing/2014/main" id="{F5446250-7F3C-08CC-F781-8749A26297BC}"/>
              </a:ext>
            </a:extLst>
          </p:cNvPr>
          <p:cNvSpPr txBox="1">
            <a:spLocks/>
          </p:cNvSpPr>
          <p:nvPr/>
        </p:nvSpPr>
        <p:spPr>
          <a:xfrm>
            <a:off x="197709" y="3973296"/>
            <a:ext cx="11533916" cy="26978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rgbClr val="000066"/>
              </a:buClr>
              <a:buSzPts val="1800"/>
              <a:buFont typeface="Helvetica Neue"/>
              <a:buChar char="•"/>
              <a:defRPr sz="2400" b="0" i="0" u="none" strike="noStrike" cap="none">
                <a:solidFill>
                  <a:srgbClr val="000066"/>
                </a:solidFill>
                <a:latin typeface="Helvetica Neue"/>
                <a:ea typeface="Helvetica Neue"/>
                <a:cs typeface="Helvetica Neue"/>
                <a:sym typeface="Helvetica Neue"/>
              </a:defRPr>
            </a:lvl1pPr>
            <a:lvl2pPr marL="914400" marR="0" lvl="1" indent="-342900" algn="l" rtl="0">
              <a:lnSpc>
                <a:spcPct val="100000"/>
              </a:lnSpc>
              <a:spcBef>
                <a:spcPts val="360"/>
              </a:spcBef>
              <a:spcAft>
                <a:spcPts val="0"/>
              </a:spcAft>
              <a:buClr>
                <a:srgbClr val="000066"/>
              </a:buClr>
              <a:buSzPts val="1800"/>
              <a:buFont typeface="Helvetica Neue"/>
              <a:buChar char="–"/>
              <a:defRPr sz="2000" b="0" i="0" u="none" strike="noStrike" cap="none">
                <a:solidFill>
                  <a:srgbClr val="000066"/>
                </a:solidFill>
                <a:latin typeface="Helvetica Neue"/>
                <a:ea typeface="Helvetica Neue"/>
                <a:cs typeface="Helvetica Neue"/>
                <a:sym typeface="Helvetica Neue"/>
              </a:defRPr>
            </a:lvl2pPr>
            <a:lvl3pPr marL="1371600" marR="0" lvl="2" indent="-342900" algn="l" rtl="0">
              <a:lnSpc>
                <a:spcPct val="100000"/>
              </a:lnSpc>
              <a:spcBef>
                <a:spcPts val="360"/>
              </a:spcBef>
              <a:spcAft>
                <a:spcPts val="0"/>
              </a:spcAft>
              <a:buClr>
                <a:srgbClr val="000066"/>
              </a:buClr>
              <a:buSzPts val="1800"/>
              <a:buFont typeface="Helvetica Neue"/>
              <a:buChar char="•"/>
              <a:defRPr sz="1800" b="0" i="0" u="none" strike="noStrike" cap="none">
                <a:solidFill>
                  <a:srgbClr val="000066"/>
                </a:solidFill>
                <a:latin typeface="Helvetica Neue"/>
                <a:ea typeface="Helvetica Neue"/>
                <a:cs typeface="Helvetica Neue"/>
                <a:sym typeface="Helvetica Neue"/>
              </a:defRPr>
            </a:lvl3pPr>
            <a:lvl4pPr marL="1828800" marR="0" lvl="3" indent="-342900" algn="l" rtl="0">
              <a:lnSpc>
                <a:spcPct val="100000"/>
              </a:lnSpc>
              <a:spcBef>
                <a:spcPts val="360"/>
              </a:spcBef>
              <a:spcAft>
                <a:spcPts val="0"/>
              </a:spcAft>
              <a:buClr>
                <a:srgbClr val="000066"/>
              </a:buClr>
              <a:buSzPts val="1800"/>
              <a:buFont typeface="Helvetica Neue"/>
              <a:buChar char="–"/>
              <a:defRPr sz="1600" b="0" i="0" u="none" strike="noStrike" cap="none">
                <a:solidFill>
                  <a:srgbClr val="000066"/>
                </a:solidFill>
                <a:latin typeface="Helvetica Neue"/>
                <a:ea typeface="Helvetica Neue"/>
                <a:cs typeface="Helvetica Neue"/>
                <a:sym typeface="Helvetica Neue"/>
              </a:defRPr>
            </a:lvl4pPr>
            <a:lvl5pPr marL="2286000" marR="0" lvl="4" indent="-342900" algn="l" rtl="0">
              <a:lnSpc>
                <a:spcPct val="100000"/>
              </a:lnSpc>
              <a:spcBef>
                <a:spcPts val="360"/>
              </a:spcBef>
              <a:spcAft>
                <a:spcPts val="0"/>
              </a:spcAft>
              <a:buClr>
                <a:srgbClr val="000066"/>
              </a:buClr>
              <a:buSzPts val="1800"/>
              <a:buFont typeface="Helvetica Neue"/>
              <a:buChar char="»"/>
              <a:defRPr sz="1400" b="0" i="0" u="none" strike="noStrike" cap="none">
                <a:solidFill>
                  <a:srgbClr val="000066"/>
                </a:solidFill>
                <a:latin typeface="Helvetica Neue"/>
                <a:ea typeface="Helvetica Neue"/>
                <a:cs typeface="Helvetica Neue"/>
                <a:sym typeface="Helvetica Neue"/>
              </a:defRPr>
            </a:lvl5pPr>
            <a:lvl6pPr marL="2743200" marR="0" lvl="5" indent="-342900" algn="l" rtl="0">
              <a:lnSpc>
                <a:spcPct val="100000"/>
              </a:lnSpc>
              <a:spcBef>
                <a:spcPts val="360"/>
              </a:spcBef>
              <a:spcAft>
                <a:spcPts val="0"/>
              </a:spcAft>
              <a:buClr>
                <a:srgbClr val="000066"/>
              </a:buClr>
              <a:buSzPts val="1800"/>
              <a:buFont typeface="Helvetica Neue"/>
              <a:buChar char="»"/>
              <a:defRPr sz="1400" b="0" i="0" u="none" strike="noStrike" cap="none">
                <a:solidFill>
                  <a:srgbClr val="000066"/>
                </a:solidFill>
                <a:latin typeface="Helvetica Neue"/>
                <a:ea typeface="Helvetica Neue"/>
                <a:cs typeface="Helvetica Neue"/>
                <a:sym typeface="Helvetica Neue"/>
              </a:defRPr>
            </a:lvl6pPr>
            <a:lvl7pPr marL="3200400" marR="0" lvl="6" indent="-342900" algn="l" rtl="0">
              <a:lnSpc>
                <a:spcPct val="100000"/>
              </a:lnSpc>
              <a:spcBef>
                <a:spcPts val="360"/>
              </a:spcBef>
              <a:spcAft>
                <a:spcPts val="0"/>
              </a:spcAft>
              <a:buClr>
                <a:srgbClr val="000066"/>
              </a:buClr>
              <a:buSzPts val="1800"/>
              <a:buFont typeface="Helvetica Neue"/>
              <a:buChar char="»"/>
              <a:defRPr sz="1400" b="0" i="0" u="none" strike="noStrike" cap="none">
                <a:solidFill>
                  <a:srgbClr val="000066"/>
                </a:solidFill>
                <a:latin typeface="Helvetica Neue"/>
                <a:ea typeface="Helvetica Neue"/>
                <a:cs typeface="Helvetica Neue"/>
                <a:sym typeface="Helvetica Neue"/>
              </a:defRPr>
            </a:lvl7pPr>
            <a:lvl8pPr marL="3657600" marR="0" lvl="7" indent="-342900" algn="l" rtl="0">
              <a:lnSpc>
                <a:spcPct val="100000"/>
              </a:lnSpc>
              <a:spcBef>
                <a:spcPts val="360"/>
              </a:spcBef>
              <a:spcAft>
                <a:spcPts val="0"/>
              </a:spcAft>
              <a:buClr>
                <a:srgbClr val="000066"/>
              </a:buClr>
              <a:buSzPts val="1800"/>
              <a:buFont typeface="Helvetica Neue"/>
              <a:buChar char="»"/>
              <a:defRPr sz="1400" b="0" i="0" u="none" strike="noStrike" cap="none">
                <a:solidFill>
                  <a:srgbClr val="000066"/>
                </a:solidFill>
                <a:latin typeface="Helvetica Neue"/>
                <a:ea typeface="Helvetica Neue"/>
                <a:cs typeface="Helvetica Neue"/>
                <a:sym typeface="Helvetica Neue"/>
              </a:defRPr>
            </a:lvl8pPr>
            <a:lvl9pPr marL="4114800" marR="0" lvl="8" indent="-342900" algn="l" rtl="0">
              <a:lnSpc>
                <a:spcPct val="100000"/>
              </a:lnSpc>
              <a:spcBef>
                <a:spcPts val="360"/>
              </a:spcBef>
              <a:spcAft>
                <a:spcPts val="0"/>
              </a:spcAft>
              <a:buClr>
                <a:srgbClr val="000066"/>
              </a:buClr>
              <a:buSzPts val="1800"/>
              <a:buFont typeface="Helvetica Neue"/>
              <a:buChar char="»"/>
              <a:defRPr sz="1400" b="0" i="0" u="none" strike="noStrike" cap="none">
                <a:solidFill>
                  <a:srgbClr val="000066"/>
                </a:solidFill>
                <a:latin typeface="Helvetica Neue"/>
                <a:ea typeface="Helvetica Neue"/>
                <a:cs typeface="Helvetica Neue"/>
                <a:sym typeface="Helvetica Neue"/>
              </a:defRPr>
            </a:lvl9pPr>
          </a:lstStyle>
          <a:p>
            <a:r>
              <a:rPr lang="en-US" sz="1800" b="1" kern="0" dirty="0"/>
              <a:t>Logistical constraints</a:t>
            </a:r>
          </a:p>
          <a:p>
            <a:pPr lvl="1"/>
            <a:r>
              <a:rPr lang="en-US" sz="1600" kern="0" dirty="0"/>
              <a:t>Icing and condensation</a:t>
            </a:r>
          </a:p>
          <a:p>
            <a:pPr lvl="2"/>
            <a:r>
              <a:rPr lang="en-US" sz="1400" kern="0" dirty="0"/>
              <a:t>Descent from cold and dry at-altitude atmosphere into warmer and more humid air layer creates the risk for condensation and icing. We have ”descent” heaters that are activated for final descent - these heaters protect sensitive elements from condensation damage. If a stacked dog-bone is to be flown, we will need to assess whether the descent heaters need to be activated. Activation of the heaters will impact data product availability.</a:t>
            </a:r>
          </a:p>
          <a:p>
            <a:pPr lvl="1"/>
            <a:r>
              <a:rPr lang="en-US" sz="1600" kern="0" dirty="0"/>
              <a:t>Thermal impacts of rapid and large changes in altitude (aircraft vertical profiles)</a:t>
            </a:r>
          </a:p>
          <a:p>
            <a:pPr lvl="2"/>
            <a:r>
              <a:rPr lang="en-US" sz="1400" kern="0" dirty="0"/>
              <a:t>Radiometric accuracy will depend on the temperatures of each onboard calibration reference body, the temperature difference between the two bodies (one heated, one ambient), and the temperature stability of the instrument and calibration references between calibration views. </a:t>
            </a:r>
            <a:endParaRPr lang="en-US" kern="0" dirty="0"/>
          </a:p>
        </p:txBody>
      </p:sp>
      <p:sp>
        <p:nvSpPr>
          <p:cNvPr id="7" name="Slide Number Placeholder 6">
            <a:extLst>
              <a:ext uri="{FF2B5EF4-FFF2-40B4-BE49-F238E27FC236}">
                <a16:creationId xmlns:a16="http://schemas.microsoft.com/office/drawing/2014/main" id="{95D7F64F-7547-36C0-04D1-A5E90081748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2034765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D2692-9405-EDD9-5E35-75A356009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7FDF4-D205-3AA0-8EED-4A38BB4023AB}"/>
              </a:ext>
            </a:extLst>
          </p:cNvPr>
          <p:cNvSpPr>
            <a:spLocks noGrp="1"/>
          </p:cNvSpPr>
          <p:nvPr>
            <p:ph type="title"/>
          </p:nvPr>
        </p:nvSpPr>
        <p:spPr/>
        <p:txBody>
          <a:bodyPr/>
          <a:lstStyle/>
          <a:p>
            <a:r>
              <a:rPr lang="en-US" dirty="0"/>
              <a:t> Measurement Approach and Operational Needs</a:t>
            </a:r>
          </a:p>
        </p:txBody>
      </p:sp>
      <p:sp>
        <p:nvSpPr>
          <p:cNvPr id="3" name="Text Placeholder 2">
            <a:extLst>
              <a:ext uri="{FF2B5EF4-FFF2-40B4-BE49-F238E27FC236}">
                <a16:creationId xmlns:a16="http://schemas.microsoft.com/office/drawing/2014/main" id="{A89BBC03-8C9E-BBFA-C6DA-A3789A894255}"/>
              </a:ext>
            </a:extLst>
          </p:cNvPr>
          <p:cNvSpPr>
            <a:spLocks noGrp="1"/>
          </p:cNvSpPr>
          <p:nvPr>
            <p:ph type="body" idx="1"/>
          </p:nvPr>
        </p:nvSpPr>
        <p:spPr>
          <a:xfrm>
            <a:off x="197709" y="1196363"/>
            <a:ext cx="11533916" cy="5257800"/>
          </a:xfrm>
        </p:spPr>
        <p:txBody>
          <a:bodyPr/>
          <a:lstStyle/>
          <a:p>
            <a:r>
              <a:rPr lang="en-US" b="1" dirty="0"/>
              <a:t>Critical dependencies</a:t>
            </a:r>
            <a:endParaRPr lang="en-US" dirty="0"/>
          </a:p>
          <a:p>
            <a:pPr lvl="1" fontAlgn="base"/>
            <a:r>
              <a:rPr lang="en-US" dirty="0"/>
              <a:t>A priori model for DRDA retrieval</a:t>
            </a:r>
          </a:p>
          <a:p>
            <a:pPr lvl="1" fontAlgn="base"/>
            <a:r>
              <a:rPr lang="en-US" dirty="0"/>
              <a:t>Aircraft nav data for geolocation of products</a:t>
            </a:r>
            <a:br>
              <a:rPr lang="en-US" dirty="0"/>
            </a:br>
            <a:endParaRPr lang="en-US" dirty="0"/>
          </a:p>
          <a:p>
            <a:r>
              <a:rPr lang="en-US" b="1" dirty="0"/>
              <a:t>Nice-to-have</a:t>
            </a:r>
            <a:endParaRPr lang="en-US" dirty="0"/>
          </a:p>
          <a:p>
            <a:pPr lvl="1" fontAlgn="base"/>
            <a:r>
              <a:rPr lang="en-US" dirty="0"/>
              <a:t>co-located infrared imager (i.e., MASTER)</a:t>
            </a:r>
          </a:p>
          <a:p>
            <a:pPr lvl="1" fontAlgn="base"/>
            <a:r>
              <a:rPr lang="en-US" dirty="0"/>
              <a:t>co-located lidar measurement (i.e., CPL)</a:t>
            </a:r>
          </a:p>
          <a:p>
            <a:pPr lvl="1" fontAlgn="base"/>
            <a:r>
              <a:rPr lang="en-US" dirty="0"/>
              <a:t>in-situ measurements of trace gases for retrieval validation</a:t>
            </a:r>
          </a:p>
          <a:p>
            <a:pPr lvl="1" fontAlgn="base"/>
            <a:r>
              <a:rPr lang="en-US" dirty="0"/>
              <a:t>under-flights of LEO high spectral resolution infrared measurements (CrIS, IASI, IASI-NG, AIRS, GOSAT-1/2)</a:t>
            </a:r>
            <a:br>
              <a:rPr lang="en-US" dirty="0"/>
            </a:br>
            <a:endParaRPr lang="en-US" dirty="0"/>
          </a:p>
          <a:p>
            <a:r>
              <a:rPr lang="en-US" b="1" dirty="0"/>
              <a:t>If missing, what breaks?</a:t>
            </a:r>
            <a:endParaRPr lang="en-US" dirty="0"/>
          </a:p>
          <a:p>
            <a:pPr lvl="1" fontAlgn="base"/>
            <a:r>
              <a:rPr lang="en-US" dirty="0"/>
              <a:t>S-HIS provides high vertical resolution constraints on atmospheric temperature and water vapor profiles. These measurements are essential for characterizing the 3D thermodynamic environment.</a:t>
            </a:r>
          </a:p>
          <a:p>
            <a:pPr marL="114300" indent="0">
              <a:buNone/>
            </a:pPr>
            <a:endParaRPr lang="en-US" dirty="0"/>
          </a:p>
        </p:txBody>
      </p:sp>
      <p:sp>
        <p:nvSpPr>
          <p:cNvPr id="4" name="Slide Number Placeholder 3">
            <a:extLst>
              <a:ext uri="{FF2B5EF4-FFF2-40B4-BE49-F238E27FC236}">
                <a16:creationId xmlns:a16="http://schemas.microsoft.com/office/drawing/2014/main" id="{C00EE21A-EA29-6D32-09A1-E7313548C4A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1323355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29F1C-B0B8-0A06-479F-58E075FB2A45}"/>
              </a:ext>
            </a:extLst>
          </p:cNvPr>
          <p:cNvSpPr>
            <a:spLocks noGrp="1"/>
          </p:cNvSpPr>
          <p:nvPr>
            <p:ph type="title"/>
          </p:nvPr>
        </p:nvSpPr>
        <p:spPr/>
        <p:txBody>
          <a:bodyPr/>
          <a:lstStyle/>
          <a:p>
            <a:r>
              <a:rPr lang="en-US" dirty="0"/>
              <a:t>INSPYRE Science Questions and Data Use </a:t>
            </a:r>
          </a:p>
        </p:txBody>
      </p:sp>
      <p:sp>
        <p:nvSpPr>
          <p:cNvPr id="3" name="Text Placeholder 2">
            <a:extLst>
              <a:ext uri="{FF2B5EF4-FFF2-40B4-BE49-F238E27FC236}">
                <a16:creationId xmlns:a16="http://schemas.microsoft.com/office/drawing/2014/main" id="{271B6306-E659-18B7-22DE-BE27500599C0}"/>
              </a:ext>
            </a:extLst>
          </p:cNvPr>
          <p:cNvSpPr>
            <a:spLocks noGrp="1"/>
          </p:cNvSpPr>
          <p:nvPr>
            <p:ph type="body" idx="1"/>
          </p:nvPr>
        </p:nvSpPr>
        <p:spPr>
          <a:xfrm>
            <a:off x="460376" y="1196363"/>
            <a:ext cx="8349992" cy="5257800"/>
          </a:xfrm>
        </p:spPr>
        <p:txBody>
          <a:bodyPr/>
          <a:lstStyle/>
          <a:p>
            <a:pPr marL="114300" indent="0">
              <a:buNone/>
            </a:pPr>
            <a:r>
              <a:rPr lang="en-US" b="1" dirty="0">
                <a:latin typeface="Helvetica Neue Condensed" panose="02000503000000020004" pitchFamily="2" charset="0"/>
                <a:ea typeface="Helvetica Neue Condensed" panose="02000503000000020004" pitchFamily="2" charset="0"/>
                <a:cs typeface="Helvetica Neue Condensed" panose="02000503000000020004" pitchFamily="2" charset="0"/>
              </a:rPr>
              <a:t>Relevant INSPYRE science question(s)</a:t>
            </a:r>
          </a:p>
          <a:p>
            <a:pPr marL="114300" indent="0">
              <a:buNone/>
            </a:pPr>
            <a:endParaRPr lang="en-US" b="1" dirty="0">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114300" indent="0">
              <a:buNone/>
            </a:pPr>
            <a:r>
              <a:rPr lang="en-US" dirty="0"/>
              <a:t>Q1: Determine the fire conditions that produce </a:t>
            </a:r>
            <a:r>
              <a:rPr lang="en-US" dirty="0" err="1"/>
              <a:t>pyroCbs</a:t>
            </a:r>
            <a:r>
              <a:rPr lang="en-US" dirty="0"/>
              <a:t> and why</a:t>
            </a:r>
          </a:p>
          <a:p>
            <a:pPr lvl="1"/>
            <a:r>
              <a:rPr lang="en-US" dirty="0"/>
              <a:t>thermodynamic profiles (temperature, humidity); instability indices and low-level temperature inversions</a:t>
            </a:r>
          </a:p>
          <a:p>
            <a:pPr lvl="1"/>
            <a:r>
              <a:rPr lang="en-US" dirty="0"/>
              <a:t>plume vertical and horizontal structure (and plume dynamics with multiple overpasses); CO and other VOCs</a:t>
            </a:r>
          </a:p>
          <a:p>
            <a:pPr marL="114300" indent="0">
              <a:buNone/>
            </a:pPr>
            <a:r>
              <a:rPr lang="en-US" dirty="0"/>
              <a:t>Q3: Assess how </a:t>
            </a:r>
            <a:r>
              <a:rPr lang="en-US" dirty="0" err="1"/>
              <a:t>pyroCb</a:t>
            </a:r>
            <a:r>
              <a:rPr lang="en-US" dirty="0"/>
              <a:t>-injected smoke plumes alter the upper troposphere and lower stratosphere (UTLS)</a:t>
            </a:r>
          </a:p>
          <a:p>
            <a:pPr lvl="1"/>
            <a:r>
              <a:rPr lang="en-US" dirty="0"/>
              <a:t>water vapor concentration</a:t>
            </a:r>
          </a:p>
          <a:p>
            <a:pPr lvl="1"/>
            <a:r>
              <a:rPr lang="en-US" dirty="0"/>
              <a:t>CO, CO</a:t>
            </a:r>
            <a:r>
              <a:rPr lang="en-US" baseline="-25000" dirty="0"/>
              <a:t>2</a:t>
            </a:r>
            <a:r>
              <a:rPr lang="en-US" dirty="0"/>
              <a:t>, CH</a:t>
            </a:r>
            <a:r>
              <a:rPr lang="en-US" baseline="-25000" dirty="0"/>
              <a:t>4</a:t>
            </a:r>
            <a:r>
              <a:rPr lang="en-US" dirty="0"/>
              <a:t> concentrations</a:t>
            </a:r>
          </a:p>
        </p:txBody>
      </p:sp>
      <p:sp>
        <p:nvSpPr>
          <p:cNvPr id="4" name="Slide Number Placeholder 3">
            <a:extLst>
              <a:ext uri="{FF2B5EF4-FFF2-40B4-BE49-F238E27FC236}">
                <a16:creationId xmlns:a16="http://schemas.microsoft.com/office/drawing/2014/main" id="{BC554A1B-46EF-1A8C-C9D6-3194BEBEAAA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337920419"/>
      </p:ext>
    </p:extLst>
  </p:cSld>
  <p:clrMapOvr>
    <a:masterClrMapping/>
  </p:clrMapOvr>
</p:sld>
</file>

<file path=ppt/theme/theme1.xml><?xml version="1.0" encoding="utf-8"?>
<a:theme xmlns:a="http://schemas.openxmlformats.org/drawingml/2006/main" name="1_MSL-CEDL-Template-CDR Ver">
  <a:themeElements>
    <a:clrScheme name="MSL-CEDL-Template-CDR Ver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3094</TotalTime>
  <Words>1500</Words>
  <Application>Microsoft Macintosh PowerPoint</Application>
  <PresentationFormat>Widescreen</PresentationFormat>
  <Paragraphs>115</Paragraphs>
  <Slides>13</Slides>
  <Notes>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Arial</vt:lpstr>
      <vt:lpstr>Arial Narrow</vt:lpstr>
      <vt:lpstr>Calibri</vt:lpstr>
      <vt:lpstr>Helvetica Neue</vt:lpstr>
      <vt:lpstr>Helvetica Neue Condensed</vt:lpstr>
      <vt:lpstr>Helvetica Neue Medium</vt:lpstr>
      <vt:lpstr>1_MSL-CEDL-Template-CDR Ver</vt:lpstr>
      <vt:lpstr>The Scanning High-resolution Interferometer Sounder (S-HIS)</vt:lpstr>
      <vt:lpstr>S-HIS: Team, Instrument, and Core Capabilities</vt:lpstr>
      <vt:lpstr>S-HIS:  Scanning High-resolution Interferometer Sounder</vt:lpstr>
      <vt:lpstr>S-HIS:  Scanning High-resolution Interferometer Sounder</vt:lpstr>
      <vt:lpstr>S-HIS Calibration, Calibration Verification, and Traceability</vt:lpstr>
      <vt:lpstr>S-HIS: Strengths, Limits, and Unique Value</vt:lpstr>
      <vt:lpstr>INSPYRE Science Questions and Data Use </vt:lpstr>
      <vt:lpstr>INSPYRE Science Questions and Data Use </vt:lpstr>
      <vt:lpstr>INSPYRE Science Questions and Data Use </vt:lpstr>
      <vt:lpstr>INSPYRE Science Questions and Data Use </vt:lpstr>
      <vt:lpstr> Measurement Approach and Operational Needs</vt:lpstr>
      <vt:lpstr> Measurement Approach and Operational Needs</vt:lpstr>
      <vt:lpstr>INSPYRE Science Questions and Data Use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P Lareau</dc:creator>
  <cp:lastModifiedBy>Joe Taylor</cp:lastModifiedBy>
  <cp:revision>44</cp:revision>
  <dcterms:created xsi:type="dcterms:W3CDTF">2026-02-02T21:25:44Z</dcterms:created>
  <dcterms:modified xsi:type="dcterms:W3CDTF">2026-05-19T17:01:39Z</dcterms:modified>
</cp:coreProperties>
</file>